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81"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2" r:id="rId17"/>
    <p:sldId id="273" r:id="rId18"/>
    <p:sldId id="274" r:id="rId19"/>
    <p:sldId id="283" r:id="rId20"/>
    <p:sldId id="284"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hpdOQSV8S5ZNAsInx6Vx3bpzmQ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Enenk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2F4D6F-75DC-4E53-A1B0-8BB55747A467}">
  <a:tblStyle styleId="{F82F4D6F-75DC-4E53-A1B0-8BB55747A467}"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12T20:33:35.797" idx="1">
    <p:pos x="10" y="10"/>
    <p:text>Switch auf Tom</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1vnkB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Wechsel Felix</a:t>
            </a:r>
            <a:endParaRPr/>
          </a:p>
        </p:txBody>
      </p:sp>
      <p:sp>
        <p:nvSpPr>
          <p:cNvPr id="494" name="Google Shape;49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Wechsel Paul</a:t>
            </a:r>
            <a:endParaRPr/>
          </a:p>
        </p:txBody>
      </p:sp>
      <p:sp>
        <p:nvSpPr>
          <p:cNvPr id="527" name="Google Shape;5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Stg+Hohenheim</a:t>
            </a:r>
            <a:endParaRPr/>
          </a:p>
        </p:txBody>
      </p:sp>
      <p:sp>
        <p:nvSpPr>
          <p:cNvPr id="538" name="Google Shape;5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416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23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Nina Kirsten</a:t>
            </a:r>
            <a:endParaRPr/>
          </a:p>
        </p:txBody>
      </p:sp>
      <p:sp>
        <p:nvSpPr>
          <p:cNvPr id="319" name="Google Shape;3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endParaRPr/>
          </a:p>
        </p:txBody>
      </p:sp>
      <p:sp>
        <p:nvSpPr>
          <p:cNvPr id="354" name="Google Shape;3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Die Kneipentour ist übrigens Klausurrelevant</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de-DE"/>
              <a:t>Grillen</a:t>
            </a:r>
            <a:endParaRPr/>
          </a:p>
          <a:p>
            <a:pPr marL="171450" lvl="0" indent="-171450" algn="l" rtl="0">
              <a:spcBef>
                <a:spcPts val="0"/>
              </a:spcBef>
              <a:spcAft>
                <a:spcPts val="0"/>
              </a:spcAft>
              <a:buClr>
                <a:schemeClr val="dk1"/>
              </a:buClr>
              <a:buSzPts val="1200"/>
              <a:buFont typeface="Calibri"/>
              <a:buChar char="-"/>
            </a:pPr>
            <a:r>
              <a:rPr lang="de-DE"/>
              <a:t>Feiern (Wasen, Kneipentouren)</a:t>
            </a:r>
            <a:endParaRPr/>
          </a:p>
          <a:p>
            <a:pPr marL="171450" lvl="0" indent="-171450" algn="l" rtl="0">
              <a:spcBef>
                <a:spcPts val="0"/>
              </a:spcBef>
              <a:spcAft>
                <a:spcPts val="0"/>
              </a:spcAft>
              <a:buClr>
                <a:schemeClr val="dk1"/>
              </a:buClr>
              <a:buSzPts val="1200"/>
              <a:buFont typeface="Calibri"/>
              <a:buChar char="-"/>
            </a:pPr>
            <a:r>
              <a:rPr lang="de-DE"/>
              <a:t>Aktivitäten (Brauereibesichtigung, Firmenkontakte organisiert)</a:t>
            </a:r>
            <a:endParaRPr/>
          </a:p>
          <a:p>
            <a:pPr marL="171450" lvl="0" indent="-171450" algn="l" rtl="0">
              <a:spcBef>
                <a:spcPts val="0"/>
              </a:spcBef>
              <a:spcAft>
                <a:spcPts val="0"/>
              </a:spcAft>
              <a:buClr>
                <a:schemeClr val="dk1"/>
              </a:buClr>
              <a:buSzPts val="1200"/>
              <a:buFont typeface="Calibri"/>
              <a:buChar char="-"/>
            </a:pPr>
            <a:r>
              <a:rPr lang="de-DE"/>
              <a:t>Fachgruppenwochenenden</a:t>
            </a:r>
            <a:endParaRPr/>
          </a:p>
          <a:p>
            <a:pPr marL="171450" marR="0" lvl="0" indent="-171450" algn="l" rtl="0">
              <a:lnSpc>
                <a:spcPct val="100000"/>
              </a:lnSpc>
              <a:spcBef>
                <a:spcPts val="0"/>
              </a:spcBef>
              <a:spcAft>
                <a:spcPts val="0"/>
              </a:spcAft>
              <a:buClr>
                <a:schemeClr val="dk1"/>
              </a:buClr>
              <a:buSzPts val="1200"/>
              <a:buFont typeface="Calibri"/>
              <a:buChar char="-"/>
            </a:pPr>
            <a:r>
              <a:rPr lang="de-DE"/>
              <a:t>Und das was ihr noch dazu beitragen wollt</a:t>
            </a:r>
            <a:endParaRPr/>
          </a:p>
          <a:p>
            <a:pPr marL="171450" marR="0" lvl="0" indent="-9525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Calibri"/>
              <a:buChar char="-"/>
            </a:pPr>
            <a:r>
              <a:rPr lang="de-DE"/>
              <a:t>Gremien</a:t>
            </a:r>
            <a:endParaRPr/>
          </a:p>
          <a:p>
            <a:pPr marL="171450" lvl="0" indent="-171450" algn="l" rtl="0">
              <a:spcBef>
                <a:spcPts val="0"/>
              </a:spcBef>
              <a:spcAft>
                <a:spcPts val="0"/>
              </a:spcAft>
              <a:buClr>
                <a:schemeClr val="dk1"/>
              </a:buClr>
              <a:buSzPts val="1200"/>
              <a:buFont typeface="Calibri"/>
              <a:buChar char="-"/>
            </a:pPr>
            <a:r>
              <a:rPr lang="de-DE"/>
              <a:t>Vertreten Studenten</a:t>
            </a:r>
            <a:endParaRPr/>
          </a:p>
          <a:p>
            <a:pPr marL="171450" lvl="0" indent="-171450" algn="l" rtl="0">
              <a:spcBef>
                <a:spcPts val="0"/>
              </a:spcBef>
              <a:spcAft>
                <a:spcPts val="0"/>
              </a:spcAft>
              <a:buClr>
                <a:schemeClr val="dk1"/>
              </a:buClr>
              <a:buSzPts val="1200"/>
              <a:buFont typeface="Calibri"/>
              <a:buChar char="-"/>
            </a:pPr>
            <a:r>
              <a:rPr lang="de-DE"/>
              <a:t>Sammeln Altklausuren für euch</a:t>
            </a:r>
            <a:endParaRPr/>
          </a:p>
          <a:p>
            <a:pPr marL="171450" lvl="0" indent="-171450" algn="l" rtl="0">
              <a:spcBef>
                <a:spcPts val="0"/>
              </a:spcBef>
              <a:spcAft>
                <a:spcPts val="0"/>
              </a:spcAft>
              <a:buClr>
                <a:schemeClr val="dk1"/>
              </a:buClr>
              <a:buSzPts val="1200"/>
              <a:buFont typeface="Calibri"/>
              <a:buChar char="-"/>
            </a:pPr>
            <a:r>
              <a:rPr lang="de-DE"/>
              <a:t>Infos zu Auslandssemester</a:t>
            </a:r>
            <a:endParaRPr/>
          </a:p>
          <a:p>
            <a:pPr marL="171450" lvl="0" indent="-171450" algn="l" rtl="0">
              <a:spcBef>
                <a:spcPts val="0"/>
              </a:spcBef>
              <a:spcAft>
                <a:spcPts val="0"/>
              </a:spcAft>
              <a:buClr>
                <a:schemeClr val="dk1"/>
              </a:buClr>
              <a:buSzPts val="1200"/>
              <a:buFont typeface="Calibri"/>
              <a:buChar char="-"/>
            </a:pPr>
            <a:r>
              <a:rPr lang="de-DE"/>
              <a:t>Probleme im Studium an die zuständigen Stellen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5" name="Google Shape;3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p:cSld name="Titelfolie">
    <p:spTree>
      <p:nvGrpSpPr>
        <p:cNvPr id="1" name="Shape 20"/>
        <p:cNvGrpSpPr/>
        <p:nvPr/>
      </p:nvGrpSpPr>
      <p:grpSpPr>
        <a:xfrm>
          <a:off x="0" y="0"/>
          <a:ext cx="0" cy="0"/>
          <a:chOff x="0" y="0"/>
          <a:chExt cx="0" cy="0"/>
        </a:xfrm>
      </p:grpSpPr>
      <p:sp>
        <p:nvSpPr>
          <p:cNvPr id="21" name="Google Shape;21;p27"/>
          <p:cNvSpPr/>
          <p:nvPr/>
        </p:nvSpPr>
        <p:spPr>
          <a:xfrm>
            <a:off x="-1" y="8"/>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7"/>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4" name="Google Shape;24;p27"/>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e-DE"/>
              <a:t>‹Nr.›</a:t>
            </a:fld>
            <a:endParaRPr/>
          </a:p>
        </p:txBody>
      </p:sp>
      <p:cxnSp>
        <p:nvCxnSpPr>
          <p:cNvPr id="27" name="Google Shape;27;p27"/>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
        <p:nvSpPr>
          <p:cNvPr id="28" name="Google Shape;28;p27"/>
          <p:cNvSpPr/>
          <p:nvPr/>
        </p:nvSpPr>
        <p:spPr>
          <a:xfrm>
            <a:off x="-3" y="0"/>
            <a:ext cx="12192000" cy="457200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29" name="Google Shape;29;p27"/>
          <p:cNvPicPr preferRelativeResize="0"/>
          <p:nvPr/>
        </p:nvPicPr>
        <p:blipFill rotWithShape="1">
          <a:blip r:embed="rId2">
            <a:alphaModFix/>
          </a:blip>
          <a:srcRect/>
          <a:stretch/>
        </p:blipFill>
        <p:spPr>
          <a:xfrm>
            <a:off x="1081432" y="1168475"/>
            <a:ext cx="2039133" cy="2039133"/>
          </a:xfrm>
          <a:prstGeom prst="rect">
            <a:avLst/>
          </a:prstGeom>
          <a:noFill/>
          <a:ln>
            <a:noFill/>
          </a:ln>
        </p:spPr>
      </p:pic>
      <p:cxnSp>
        <p:nvCxnSpPr>
          <p:cNvPr id="30" name="Google Shape;30;p27"/>
          <p:cNvCxnSpPr/>
          <p:nvPr/>
        </p:nvCxnSpPr>
        <p:spPr>
          <a:xfrm>
            <a:off x="-3" y="4572000"/>
            <a:ext cx="12192000" cy="0"/>
          </a:xfrm>
          <a:prstGeom prst="straightConnector1">
            <a:avLst/>
          </a:prstGeom>
          <a:noFill/>
          <a:ln w="19050" cap="flat" cmpd="sng">
            <a:solidFill>
              <a:srgbClr val="003F75"/>
            </a:solidFill>
            <a:prstDash val="solid"/>
            <a:round/>
            <a:headEnd type="none" w="sm" len="sm"/>
            <a:tailEnd type="none" w="sm" len="sm"/>
          </a:ln>
        </p:spPr>
      </p:cxnSp>
      <p:sp>
        <p:nvSpPr>
          <p:cNvPr id="31" name="Google Shape;31;p27"/>
          <p:cNvSpPr/>
          <p:nvPr/>
        </p:nvSpPr>
        <p:spPr>
          <a:xfrm rot="5400000">
            <a:off x="11692315" y="429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2" name="Google Shape;32;p27"/>
          <p:cNvSpPr/>
          <p:nvPr/>
        </p:nvSpPr>
        <p:spPr>
          <a:xfrm rot="5400000">
            <a:off x="11204834" y="1729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3" name="Google Shape;33;p27"/>
          <p:cNvSpPr/>
          <p:nvPr/>
        </p:nvSpPr>
        <p:spPr>
          <a:xfrm rot="5400000">
            <a:off x="8852881" y="17270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 name="Google Shape;34;p27"/>
          <p:cNvSpPr/>
          <p:nvPr/>
        </p:nvSpPr>
        <p:spPr>
          <a:xfrm rot="5400000">
            <a:off x="10797305" y="52587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5" name="Google Shape;35;p27"/>
          <p:cNvSpPr/>
          <p:nvPr/>
        </p:nvSpPr>
        <p:spPr>
          <a:xfrm rot="5400000">
            <a:off x="11188153" y="80398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6" name="Google Shape;36;p27"/>
          <p:cNvSpPr/>
          <p:nvPr/>
        </p:nvSpPr>
        <p:spPr>
          <a:xfrm rot="5400000">
            <a:off x="11438350" y="1180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 name="Google Shape;37;p27"/>
          <p:cNvSpPr/>
          <p:nvPr/>
        </p:nvSpPr>
        <p:spPr>
          <a:xfrm rot="5400000">
            <a:off x="10166551" y="17888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8" name="Google Shape;38;p27"/>
          <p:cNvSpPr/>
          <p:nvPr/>
        </p:nvSpPr>
        <p:spPr>
          <a:xfrm rot="5400000">
            <a:off x="10318190" y="102590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9" name="Google Shape;39;p27"/>
          <p:cNvSpPr/>
          <p:nvPr/>
        </p:nvSpPr>
        <p:spPr>
          <a:xfrm rot="5400000">
            <a:off x="10880313" y="121906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0" name="Google Shape;40;p27"/>
          <p:cNvSpPr/>
          <p:nvPr/>
        </p:nvSpPr>
        <p:spPr>
          <a:xfrm rot="5400000">
            <a:off x="10656099" y="199247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1" name="Google Shape;41;p27"/>
          <p:cNvSpPr/>
          <p:nvPr/>
        </p:nvSpPr>
        <p:spPr>
          <a:xfrm rot="5400000">
            <a:off x="11084077" y="61811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2" name="Google Shape;42;p27"/>
          <p:cNvSpPr/>
          <p:nvPr/>
        </p:nvSpPr>
        <p:spPr>
          <a:xfrm rot="5400000">
            <a:off x="10683671" y="9806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3" name="Google Shape;43;p27"/>
          <p:cNvSpPr/>
          <p:nvPr/>
        </p:nvSpPr>
        <p:spPr>
          <a:xfrm rot="5400000">
            <a:off x="9565537" y="1316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4" name="Google Shape;44;p27"/>
          <p:cNvSpPr/>
          <p:nvPr/>
        </p:nvSpPr>
        <p:spPr>
          <a:xfrm rot="5400000">
            <a:off x="9539931" y="216557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5" name="Google Shape;45;p27"/>
          <p:cNvSpPr/>
          <p:nvPr/>
        </p:nvSpPr>
        <p:spPr>
          <a:xfrm rot="5400000">
            <a:off x="9868570" y="89973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6" name="Google Shape;46;p27"/>
          <p:cNvSpPr/>
          <p:nvPr/>
        </p:nvSpPr>
        <p:spPr>
          <a:xfrm rot="5400000">
            <a:off x="1004480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7" name="Google Shape;47;p27"/>
          <p:cNvSpPr/>
          <p:nvPr/>
        </p:nvSpPr>
        <p:spPr>
          <a:xfrm rot="5400000">
            <a:off x="1062136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8" name="Google Shape;48;p27"/>
          <p:cNvSpPr/>
          <p:nvPr/>
        </p:nvSpPr>
        <p:spPr>
          <a:xfrm rot="5400000">
            <a:off x="9461041" y="15038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49" name="Google Shape;49;p27"/>
          <p:cNvSpPr/>
          <p:nvPr/>
        </p:nvSpPr>
        <p:spPr>
          <a:xfrm rot="5400000">
            <a:off x="9041313" y="10500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0" name="Google Shape;50;p27"/>
          <p:cNvSpPr/>
          <p:nvPr/>
        </p:nvSpPr>
        <p:spPr>
          <a:xfrm rot="5400000">
            <a:off x="8196499" y="18662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1" name="Google Shape;51;p27"/>
          <p:cNvSpPr/>
          <p:nvPr/>
        </p:nvSpPr>
        <p:spPr>
          <a:xfrm rot="5400000">
            <a:off x="7788970" y="9699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2" name="Google Shape;52;p27"/>
          <p:cNvSpPr/>
          <p:nvPr/>
        </p:nvSpPr>
        <p:spPr>
          <a:xfrm rot="5400000">
            <a:off x="11664026" y="29815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3" name="Google Shape;53;p27"/>
          <p:cNvSpPr/>
          <p:nvPr/>
        </p:nvSpPr>
        <p:spPr>
          <a:xfrm rot="5400000">
            <a:off x="9947461" y="208576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4" name="Google Shape;54;p27"/>
          <p:cNvSpPr/>
          <p:nvPr/>
        </p:nvSpPr>
        <p:spPr>
          <a:xfrm rot="5400000">
            <a:off x="11509634" y="4777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5" name="Google Shape;55;p27"/>
          <p:cNvSpPr/>
          <p:nvPr/>
        </p:nvSpPr>
        <p:spPr>
          <a:xfrm rot="5400000">
            <a:off x="7103235" y="269410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6" name="Google Shape;56;p27"/>
          <p:cNvSpPr/>
          <p:nvPr/>
        </p:nvSpPr>
        <p:spPr>
          <a:xfrm rot="5400000">
            <a:off x="7635121" y="17377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7" name="Google Shape;57;p27"/>
          <p:cNvSpPr/>
          <p:nvPr/>
        </p:nvSpPr>
        <p:spPr>
          <a:xfrm rot="5400000">
            <a:off x="8837547" y="261208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8" name="Google Shape;58;p27"/>
          <p:cNvSpPr/>
          <p:nvPr/>
        </p:nvSpPr>
        <p:spPr>
          <a:xfrm rot="5400000">
            <a:off x="8374642" y="303159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59" name="Google Shape;59;p27"/>
          <p:cNvSpPr/>
          <p:nvPr/>
        </p:nvSpPr>
        <p:spPr>
          <a:xfrm rot="5400000">
            <a:off x="8598398" y="37815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0" name="Google Shape;60;p27"/>
          <p:cNvSpPr/>
          <p:nvPr/>
        </p:nvSpPr>
        <p:spPr>
          <a:xfrm rot="5400000">
            <a:off x="8086493" y="24975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1" name="Google Shape;61;p27"/>
          <p:cNvSpPr/>
          <p:nvPr/>
        </p:nvSpPr>
        <p:spPr>
          <a:xfrm rot="5400000">
            <a:off x="11672325" y="79960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2" name="Google Shape;62;p27"/>
          <p:cNvSpPr/>
          <p:nvPr/>
        </p:nvSpPr>
        <p:spPr>
          <a:xfrm rot="5400000">
            <a:off x="7502863" y="333498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3" name="Google Shape;63;p27"/>
          <p:cNvSpPr/>
          <p:nvPr/>
        </p:nvSpPr>
        <p:spPr>
          <a:xfrm rot="5400000">
            <a:off x="9294001" y="25374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4" name="Google Shape;64;p27"/>
          <p:cNvSpPr/>
          <p:nvPr/>
        </p:nvSpPr>
        <p:spPr>
          <a:xfrm rot="5400000">
            <a:off x="5371301" y="8350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5" name="Google Shape;65;p27"/>
          <p:cNvSpPr/>
          <p:nvPr/>
        </p:nvSpPr>
        <p:spPr>
          <a:xfrm rot="5400000">
            <a:off x="6901262" y="319746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6" name="Google Shape;66;p27"/>
          <p:cNvSpPr/>
          <p:nvPr/>
        </p:nvSpPr>
        <p:spPr>
          <a:xfrm rot="5400000">
            <a:off x="11220126" y="367504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7" name="Google Shape;67;p27"/>
          <p:cNvSpPr/>
          <p:nvPr/>
        </p:nvSpPr>
        <p:spPr>
          <a:xfrm rot="5400000">
            <a:off x="11357234" y="3253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8" name="Google Shape;68;p27"/>
          <p:cNvSpPr/>
          <p:nvPr/>
        </p:nvSpPr>
        <p:spPr>
          <a:xfrm rot="5400000">
            <a:off x="9158007" y="222275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9" name="Google Shape;69;p27"/>
          <p:cNvSpPr/>
          <p:nvPr/>
        </p:nvSpPr>
        <p:spPr>
          <a:xfrm rot="5400000">
            <a:off x="6871711" y="201861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0" name="Google Shape;70;p27"/>
          <p:cNvSpPr/>
          <p:nvPr/>
        </p:nvSpPr>
        <p:spPr>
          <a:xfrm rot="5400000">
            <a:off x="5725474" y="228162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1" name="Google Shape;71;p27"/>
          <p:cNvSpPr/>
          <p:nvPr/>
        </p:nvSpPr>
        <p:spPr>
          <a:xfrm rot="5400000">
            <a:off x="5899738" y="29748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2" name="Google Shape;72;p27"/>
          <p:cNvSpPr/>
          <p:nvPr/>
        </p:nvSpPr>
        <p:spPr>
          <a:xfrm rot="5400000">
            <a:off x="7300210" y="251198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3" name="Google Shape;73;p27"/>
          <p:cNvSpPr/>
          <p:nvPr/>
        </p:nvSpPr>
        <p:spPr>
          <a:xfrm rot="5400000">
            <a:off x="6103502" y="392416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4" name="Google Shape;74;p27"/>
          <p:cNvSpPr/>
          <p:nvPr/>
        </p:nvSpPr>
        <p:spPr>
          <a:xfrm rot="5400000">
            <a:off x="9664805" y="291007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5" name="Google Shape;75;p27"/>
          <p:cNvSpPr/>
          <p:nvPr/>
        </p:nvSpPr>
        <p:spPr>
          <a:xfrm rot="5400000">
            <a:off x="4858087" y="2727956"/>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6" name="Google Shape;76;p27"/>
          <p:cNvSpPr/>
          <p:nvPr/>
        </p:nvSpPr>
        <p:spPr>
          <a:xfrm rot="5400000">
            <a:off x="2825930" y="331520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7" name="Google Shape;77;p27"/>
          <p:cNvSpPr/>
          <p:nvPr/>
        </p:nvSpPr>
        <p:spPr>
          <a:xfrm rot="5400000">
            <a:off x="4248030" y="165099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8" name="Google Shape;78;p27"/>
          <p:cNvSpPr/>
          <p:nvPr/>
        </p:nvSpPr>
        <p:spPr>
          <a:xfrm rot="5400000">
            <a:off x="5386969" y="240176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79"/>
        <p:cNvGrpSpPr/>
        <p:nvPr/>
      </p:nvGrpSpPr>
      <p:grpSpPr>
        <a:xfrm>
          <a:off x="0" y="0"/>
          <a:ext cx="0" cy="0"/>
          <a:chOff x="0" y="0"/>
          <a:chExt cx="0" cy="0"/>
        </a:xfrm>
      </p:grpSpPr>
      <p:sp>
        <p:nvSpPr>
          <p:cNvPr id="80" name="Google Shape;80;p28"/>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81" name="Google Shape;81;p2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1024133"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28"/>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Twentieth Century"/>
              <a:ea typeface="Twentieth Century"/>
              <a:cs typeface="Twentieth Century"/>
              <a:sym typeface="Twentieth Century"/>
            </a:endParaRPr>
          </a:p>
        </p:txBody>
      </p:sp>
      <p:pic>
        <p:nvPicPr>
          <p:cNvPr id="84" name="Google Shape;84;p28"/>
          <p:cNvPicPr preferRelativeResize="0"/>
          <p:nvPr/>
        </p:nvPicPr>
        <p:blipFill rotWithShape="1">
          <a:blip r:embed="rId2">
            <a:alphaModFix/>
          </a:blip>
          <a:srcRect/>
          <a:stretch/>
        </p:blipFill>
        <p:spPr>
          <a:xfrm>
            <a:off x="11489271" y="6328681"/>
            <a:ext cx="509999" cy="509998"/>
          </a:xfrm>
          <a:prstGeom prst="rect">
            <a:avLst/>
          </a:prstGeom>
          <a:noFill/>
          <a:ln>
            <a:noFill/>
          </a:ln>
        </p:spPr>
      </p:pic>
      <p:sp>
        <p:nvSpPr>
          <p:cNvPr id="85" name="Google Shape;85;p28"/>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lt1"/>
                </a:solidFill>
                <a:latin typeface="Twentieth Century"/>
                <a:ea typeface="Twentieth Century"/>
                <a:cs typeface="Twentieth Century"/>
                <a:sym typeface="Twentieth Century"/>
              </a:defRPr>
            </a:lvl1pPr>
            <a:lvl2pPr marL="0" lvl="1" indent="0" algn="l">
              <a:spcBef>
                <a:spcPts val="0"/>
              </a:spcBef>
              <a:buNone/>
              <a:defRPr sz="1000" b="0" i="0" u="none" strike="noStrike" cap="none">
                <a:solidFill>
                  <a:schemeClr val="lt1"/>
                </a:solidFill>
                <a:latin typeface="Twentieth Century"/>
                <a:ea typeface="Twentieth Century"/>
                <a:cs typeface="Twentieth Century"/>
                <a:sym typeface="Twentieth Century"/>
              </a:defRPr>
            </a:lvl2pPr>
            <a:lvl3pPr marL="0" lvl="2" indent="0" algn="l">
              <a:spcBef>
                <a:spcPts val="0"/>
              </a:spcBef>
              <a:buNone/>
              <a:defRPr sz="1000" b="0" i="0" u="none" strike="noStrike" cap="none">
                <a:solidFill>
                  <a:schemeClr val="lt1"/>
                </a:solidFill>
                <a:latin typeface="Twentieth Century"/>
                <a:ea typeface="Twentieth Century"/>
                <a:cs typeface="Twentieth Century"/>
                <a:sym typeface="Twentieth Century"/>
              </a:defRPr>
            </a:lvl3pPr>
            <a:lvl4pPr marL="0" lvl="3" indent="0" algn="l">
              <a:spcBef>
                <a:spcPts val="0"/>
              </a:spcBef>
              <a:buNone/>
              <a:defRPr sz="1000" b="0" i="0" u="none" strike="noStrike" cap="none">
                <a:solidFill>
                  <a:schemeClr val="lt1"/>
                </a:solidFill>
                <a:latin typeface="Twentieth Century"/>
                <a:ea typeface="Twentieth Century"/>
                <a:cs typeface="Twentieth Century"/>
                <a:sym typeface="Twentieth Century"/>
              </a:defRPr>
            </a:lvl4pPr>
            <a:lvl5pPr marL="0" lvl="4" indent="0" algn="l">
              <a:spcBef>
                <a:spcPts val="0"/>
              </a:spcBef>
              <a:buNone/>
              <a:defRPr sz="1000" b="0" i="0" u="none" strike="noStrike" cap="none">
                <a:solidFill>
                  <a:schemeClr val="lt1"/>
                </a:solidFill>
                <a:latin typeface="Twentieth Century"/>
                <a:ea typeface="Twentieth Century"/>
                <a:cs typeface="Twentieth Century"/>
                <a:sym typeface="Twentieth Century"/>
              </a:defRPr>
            </a:lvl5pPr>
            <a:lvl6pPr marL="0" lvl="5" indent="0" algn="l">
              <a:spcBef>
                <a:spcPts val="0"/>
              </a:spcBef>
              <a:buNone/>
              <a:defRPr sz="1000" b="0" i="0" u="none" strike="noStrike" cap="none">
                <a:solidFill>
                  <a:schemeClr val="lt1"/>
                </a:solidFill>
                <a:latin typeface="Twentieth Century"/>
                <a:ea typeface="Twentieth Century"/>
                <a:cs typeface="Twentieth Century"/>
                <a:sym typeface="Twentieth Century"/>
              </a:defRPr>
            </a:lvl6pPr>
            <a:lvl7pPr marL="0" lvl="6" indent="0" algn="l">
              <a:spcBef>
                <a:spcPts val="0"/>
              </a:spcBef>
              <a:buNone/>
              <a:defRPr sz="1000" b="0" i="0" u="none" strike="noStrike" cap="none">
                <a:solidFill>
                  <a:schemeClr val="lt1"/>
                </a:solidFill>
                <a:latin typeface="Twentieth Century"/>
                <a:ea typeface="Twentieth Century"/>
                <a:cs typeface="Twentieth Century"/>
                <a:sym typeface="Twentieth Century"/>
              </a:defRPr>
            </a:lvl7pPr>
            <a:lvl8pPr marL="0" lvl="7" indent="0" algn="l">
              <a:spcBef>
                <a:spcPts val="0"/>
              </a:spcBef>
              <a:buNone/>
              <a:defRPr sz="1000" b="0" i="0" u="none" strike="noStrike" cap="none">
                <a:solidFill>
                  <a:schemeClr val="lt1"/>
                </a:solidFill>
                <a:latin typeface="Twentieth Century"/>
                <a:ea typeface="Twentieth Century"/>
                <a:cs typeface="Twentieth Century"/>
                <a:sym typeface="Twentieth Century"/>
              </a:defRPr>
            </a:lvl8pPr>
            <a:lvl9pPr marL="0" lvl="8" indent="0" algn="l">
              <a:spcBef>
                <a:spcPts val="0"/>
              </a:spcBef>
              <a:buNone/>
              <a:defRPr sz="1000" b="0" i="0" u="none" strike="noStrike" cap="none">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
        <p:nvSpPr>
          <p:cNvPr id="88" name="Google Shape;88;p28"/>
          <p:cNvSpPr/>
          <p:nvPr/>
        </p:nvSpPr>
        <p:spPr>
          <a:xfrm rot="5400000">
            <a:off x="11692315" y="42957"/>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89" name="Google Shape;89;p28"/>
          <p:cNvSpPr/>
          <p:nvPr/>
        </p:nvSpPr>
        <p:spPr>
          <a:xfrm rot="5400000">
            <a:off x="11204834" y="17293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0" name="Google Shape;90;p28"/>
          <p:cNvSpPr/>
          <p:nvPr/>
        </p:nvSpPr>
        <p:spPr>
          <a:xfrm rot="5400000">
            <a:off x="10797305" y="52587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1" name="Google Shape;91;p28"/>
          <p:cNvSpPr/>
          <p:nvPr/>
        </p:nvSpPr>
        <p:spPr>
          <a:xfrm rot="5400000">
            <a:off x="11425186" y="313034"/>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2" name="Google Shape;92;p28"/>
          <p:cNvSpPr/>
          <p:nvPr/>
        </p:nvSpPr>
        <p:spPr>
          <a:xfrm rot="5400000">
            <a:off x="10180215" y="25893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3" name="Google Shape;93;p28"/>
          <p:cNvSpPr/>
          <p:nvPr/>
        </p:nvSpPr>
        <p:spPr>
          <a:xfrm rot="5400000">
            <a:off x="11306166" y="6096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4" name="Google Shape;94;p28"/>
          <p:cNvSpPr/>
          <p:nvPr/>
        </p:nvSpPr>
        <p:spPr>
          <a:xfrm rot="5400000">
            <a:off x="10458566" y="1362053"/>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5" name="Google Shape;95;p28"/>
          <p:cNvSpPr/>
          <p:nvPr/>
        </p:nvSpPr>
        <p:spPr>
          <a:xfrm rot="5400000">
            <a:off x="10621366" y="114608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6" name="Google Shape;96;p28"/>
          <p:cNvSpPr/>
          <p:nvPr/>
        </p:nvSpPr>
        <p:spPr>
          <a:xfrm rot="5400000">
            <a:off x="11678689" y="97017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7" name="Google Shape;97;p28"/>
          <p:cNvSpPr/>
          <p:nvPr/>
        </p:nvSpPr>
        <p:spPr>
          <a:xfrm rot="5400000">
            <a:off x="11173862" y="14714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98"/>
        <p:cNvGrpSpPr/>
        <p:nvPr/>
      </p:nvGrpSpPr>
      <p:grpSpPr>
        <a:xfrm>
          <a:off x="0" y="0"/>
          <a:ext cx="0" cy="0"/>
          <a:chOff x="0" y="0"/>
          <a:chExt cx="0" cy="0"/>
        </a:xfrm>
      </p:grpSpPr>
      <p:sp>
        <p:nvSpPr>
          <p:cNvPr id="99" name="Google Shape;99;p29"/>
          <p:cNvSpPr/>
          <p:nvPr/>
        </p:nvSpPr>
        <p:spPr>
          <a:xfrm>
            <a:off x="-1" y="8"/>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9"/>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02" name="Google Shape;102;p29"/>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9"/>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e-DE"/>
              <a:t>‹Nr.›</a:t>
            </a:fld>
            <a:endParaRPr/>
          </a:p>
        </p:txBody>
      </p:sp>
      <p:cxnSp>
        <p:nvCxnSpPr>
          <p:cNvPr id="105" name="Google Shape;105;p29"/>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pic>
        <p:nvPicPr>
          <p:cNvPr id="106" name="Google Shape;106;p29"/>
          <p:cNvPicPr preferRelativeResize="0"/>
          <p:nvPr/>
        </p:nvPicPr>
        <p:blipFill rotWithShape="1">
          <a:blip r:embed="rId2">
            <a:alphaModFix/>
          </a:blip>
          <a:srcRect/>
          <a:stretch/>
        </p:blipFill>
        <p:spPr>
          <a:xfrm>
            <a:off x="1081432" y="1168475"/>
            <a:ext cx="2039133" cy="2039133"/>
          </a:xfrm>
          <a:prstGeom prst="rect">
            <a:avLst/>
          </a:prstGeom>
          <a:noFill/>
          <a:ln>
            <a:noFill/>
          </a:ln>
        </p:spPr>
      </p:pic>
      <p:sp>
        <p:nvSpPr>
          <p:cNvPr id="107" name="Google Shape;107;p29"/>
          <p:cNvSpPr/>
          <p:nvPr/>
        </p:nvSpPr>
        <p:spPr>
          <a:xfrm rot="5400000">
            <a:off x="11692315" y="429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8" name="Google Shape;108;p29"/>
          <p:cNvSpPr/>
          <p:nvPr/>
        </p:nvSpPr>
        <p:spPr>
          <a:xfrm rot="5400000">
            <a:off x="11204834" y="1729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09" name="Google Shape;109;p29"/>
          <p:cNvSpPr/>
          <p:nvPr/>
        </p:nvSpPr>
        <p:spPr>
          <a:xfrm rot="5400000">
            <a:off x="8852881" y="17270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0" name="Google Shape;110;p29"/>
          <p:cNvSpPr/>
          <p:nvPr/>
        </p:nvSpPr>
        <p:spPr>
          <a:xfrm rot="5400000">
            <a:off x="10797305" y="52587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1" name="Google Shape;111;p29"/>
          <p:cNvSpPr/>
          <p:nvPr/>
        </p:nvSpPr>
        <p:spPr>
          <a:xfrm rot="5400000">
            <a:off x="11188153" y="80398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2" name="Google Shape;112;p29"/>
          <p:cNvSpPr/>
          <p:nvPr/>
        </p:nvSpPr>
        <p:spPr>
          <a:xfrm rot="5400000">
            <a:off x="11438350" y="1180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3" name="Google Shape;113;p29"/>
          <p:cNvSpPr/>
          <p:nvPr/>
        </p:nvSpPr>
        <p:spPr>
          <a:xfrm rot="5400000">
            <a:off x="10166551" y="17888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4" name="Google Shape;114;p29"/>
          <p:cNvSpPr/>
          <p:nvPr/>
        </p:nvSpPr>
        <p:spPr>
          <a:xfrm rot="5400000">
            <a:off x="10318190" y="102590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5" name="Google Shape;115;p29"/>
          <p:cNvSpPr/>
          <p:nvPr/>
        </p:nvSpPr>
        <p:spPr>
          <a:xfrm rot="5400000">
            <a:off x="10880313" y="121906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6" name="Google Shape;116;p29"/>
          <p:cNvSpPr/>
          <p:nvPr/>
        </p:nvSpPr>
        <p:spPr>
          <a:xfrm rot="5400000">
            <a:off x="10656099" y="199247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7" name="Google Shape;117;p29"/>
          <p:cNvSpPr/>
          <p:nvPr/>
        </p:nvSpPr>
        <p:spPr>
          <a:xfrm rot="5400000">
            <a:off x="11084077" y="61811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8" name="Google Shape;118;p29"/>
          <p:cNvSpPr/>
          <p:nvPr/>
        </p:nvSpPr>
        <p:spPr>
          <a:xfrm rot="5400000">
            <a:off x="10683671" y="9806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9" name="Google Shape;119;p29"/>
          <p:cNvSpPr/>
          <p:nvPr/>
        </p:nvSpPr>
        <p:spPr>
          <a:xfrm rot="5400000">
            <a:off x="9565537" y="1316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0" name="Google Shape;120;p29"/>
          <p:cNvSpPr/>
          <p:nvPr/>
        </p:nvSpPr>
        <p:spPr>
          <a:xfrm rot="5400000">
            <a:off x="9539931" y="216557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1" name="Google Shape;121;p29"/>
          <p:cNvSpPr/>
          <p:nvPr/>
        </p:nvSpPr>
        <p:spPr>
          <a:xfrm rot="5400000">
            <a:off x="9868570" y="89973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2" name="Google Shape;122;p29"/>
          <p:cNvSpPr/>
          <p:nvPr/>
        </p:nvSpPr>
        <p:spPr>
          <a:xfrm rot="5400000">
            <a:off x="1004480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3" name="Google Shape;123;p29"/>
          <p:cNvSpPr/>
          <p:nvPr/>
        </p:nvSpPr>
        <p:spPr>
          <a:xfrm rot="5400000">
            <a:off x="1062136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4" name="Google Shape;124;p29"/>
          <p:cNvSpPr/>
          <p:nvPr/>
        </p:nvSpPr>
        <p:spPr>
          <a:xfrm rot="5400000">
            <a:off x="9461041" y="15038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5" name="Google Shape;125;p29"/>
          <p:cNvSpPr/>
          <p:nvPr/>
        </p:nvSpPr>
        <p:spPr>
          <a:xfrm rot="5400000">
            <a:off x="9041313" y="10500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6" name="Google Shape;126;p29"/>
          <p:cNvSpPr/>
          <p:nvPr/>
        </p:nvSpPr>
        <p:spPr>
          <a:xfrm rot="5400000">
            <a:off x="8196499" y="18662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7" name="Google Shape;127;p29"/>
          <p:cNvSpPr/>
          <p:nvPr/>
        </p:nvSpPr>
        <p:spPr>
          <a:xfrm rot="5400000">
            <a:off x="7788970" y="9699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8" name="Google Shape;128;p29"/>
          <p:cNvSpPr/>
          <p:nvPr/>
        </p:nvSpPr>
        <p:spPr>
          <a:xfrm rot="5400000">
            <a:off x="11664026" y="29815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29" name="Google Shape;129;p29"/>
          <p:cNvSpPr/>
          <p:nvPr/>
        </p:nvSpPr>
        <p:spPr>
          <a:xfrm rot="5400000">
            <a:off x="9947461" y="208576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0" name="Google Shape;130;p29"/>
          <p:cNvSpPr/>
          <p:nvPr/>
        </p:nvSpPr>
        <p:spPr>
          <a:xfrm rot="5400000">
            <a:off x="11509634" y="4777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1" name="Google Shape;131;p29"/>
          <p:cNvSpPr/>
          <p:nvPr/>
        </p:nvSpPr>
        <p:spPr>
          <a:xfrm rot="5400000">
            <a:off x="7103235" y="269410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2" name="Google Shape;132;p29"/>
          <p:cNvSpPr/>
          <p:nvPr/>
        </p:nvSpPr>
        <p:spPr>
          <a:xfrm rot="5400000">
            <a:off x="7635121" y="17377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3" name="Google Shape;133;p29"/>
          <p:cNvSpPr/>
          <p:nvPr/>
        </p:nvSpPr>
        <p:spPr>
          <a:xfrm rot="5400000">
            <a:off x="8837547" y="261208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4" name="Google Shape;134;p29"/>
          <p:cNvSpPr/>
          <p:nvPr/>
        </p:nvSpPr>
        <p:spPr>
          <a:xfrm rot="5400000">
            <a:off x="8374642" y="303159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5" name="Google Shape;135;p29"/>
          <p:cNvSpPr/>
          <p:nvPr/>
        </p:nvSpPr>
        <p:spPr>
          <a:xfrm rot="5400000">
            <a:off x="8086493" y="24975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6" name="Google Shape;136;p29"/>
          <p:cNvSpPr/>
          <p:nvPr/>
        </p:nvSpPr>
        <p:spPr>
          <a:xfrm rot="5400000">
            <a:off x="11672325" y="79960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7" name="Google Shape;137;p29"/>
          <p:cNvSpPr/>
          <p:nvPr/>
        </p:nvSpPr>
        <p:spPr>
          <a:xfrm rot="5400000">
            <a:off x="7502863" y="333498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8" name="Google Shape;138;p29"/>
          <p:cNvSpPr/>
          <p:nvPr/>
        </p:nvSpPr>
        <p:spPr>
          <a:xfrm rot="5400000">
            <a:off x="9294001" y="25374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9" name="Google Shape;139;p29"/>
          <p:cNvSpPr/>
          <p:nvPr/>
        </p:nvSpPr>
        <p:spPr>
          <a:xfrm rot="5400000">
            <a:off x="5371301" y="8350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0" name="Google Shape;140;p29"/>
          <p:cNvSpPr/>
          <p:nvPr/>
        </p:nvSpPr>
        <p:spPr>
          <a:xfrm rot="5400000">
            <a:off x="6901262" y="319746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1" name="Google Shape;141;p29"/>
          <p:cNvSpPr/>
          <p:nvPr/>
        </p:nvSpPr>
        <p:spPr>
          <a:xfrm rot="5400000">
            <a:off x="11220126" y="367504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2" name="Google Shape;142;p29"/>
          <p:cNvSpPr/>
          <p:nvPr/>
        </p:nvSpPr>
        <p:spPr>
          <a:xfrm rot="5400000">
            <a:off x="11357234" y="3253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3" name="Google Shape;143;p29"/>
          <p:cNvSpPr/>
          <p:nvPr/>
        </p:nvSpPr>
        <p:spPr>
          <a:xfrm rot="5400000">
            <a:off x="9158007" y="222275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4" name="Google Shape;144;p29"/>
          <p:cNvSpPr/>
          <p:nvPr/>
        </p:nvSpPr>
        <p:spPr>
          <a:xfrm rot="5400000">
            <a:off x="6871711" y="201861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5" name="Google Shape;145;p29"/>
          <p:cNvSpPr/>
          <p:nvPr/>
        </p:nvSpPr>
        <p:spPr>
          <a:xfrm rot="5400000">
            <a:off x="5725474" y="228162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6" name="Google Shape;146;p29"/>
          <p:cNvSpPr/>
          <p:nvPr/>
        </p:nvSpPr>
        <p:spPr>
          <a:xfrm rot="5400000">
            <a:off x="5899738" y="29748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7" name="Google Shape;147;p29"/>
          <p:cNvSpPr/>
          <p:nvPr/>
        </p:nvSpPr>
        <p:spPr>
          <a:xfrm rot="5400000">
            <a:off x="7300210" y="251198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8" name="Google Shape;148;p29"/>
          <p:cNvSpPr/>
          <p:nvPr/>
        </p:nvSpPr>
        <p:spPr>
          <a:xfrm rot="5400000">
            <a:off x="9664805" y="291007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49" name="Google Shape;149;p29"/>
          <p:cNvSpPr/>
          <p:nvPr/>
        </p:nvSpPr>
        <p:spPr>
          <a:xfrm rot="5400000">
            <a:off x="4858087" y="2727956"/>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0" name="Google Shape;150;p29"/>
          <p:cNvSpPr/>
          <p:nvPr/>
        </p:nvSpPr>
        <p:spPr>
          <a:xfrm rot="5400000">
            <a:off x="2825930" y="331520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1" name="Google Shape;151;p29"/>
          <p:cNvSpPr/>
          <p:nvPr/>
        </p:nvSpPr>
        <p:spPr>
          <a:xfrm rot="5400000">
            <a:off x="4248030" y="165099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2" name="Google Shape;152;p29"/>
          <p:cNvSpPr/>
          <p:nvPr/>
        </p:nvSpPr>
        <p:spPr>
          <a:xfrm rot="5400000">
            <a:off x="5386969" y="240176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3" name="Google Shape;153;p29"/>
          <p:cNvSpPr/>
          <p:nvPr/>
        </p:nvSpPr>
        <p:spPr>
          <a:xfrm>
            <a:off x="-1" y="8"/>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p:nvPr/>
        </p:nvSpPr>
        <p:spPr>
          <a:xfrm>
            <a:off x="-3" y="0"/>
            <a:ext cx="12192000" cy="457200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55" name="Google Shape;155;p29"/>
          <p:cNvPicPr preferRelativeResize="0"/>
          <p:nvPr/>
        </p:nvPicPr>
        <p:blipFill rotWithShape="1">
          <a:blip r:embed="rId2">
            <a:alphaModFix/>
          </a:blip>
          <a:srcRect/>
          <a:stretch/>
        </p:blipFill>
        <p:spPr>
          <a:xfrm>
            <a:off x="1081432" y="1168475"/>
            <a:ext cx="2039133" cy="2039133"/>
          </a:xfrm>
          <a:prstGeom prst="rect">
            <a:avLst/>
          </a:prstGeom>
          <a:noFill/>
          <a:ln>
            <a:noFill/>
          </a:ln>
        </p:spPr>
      </p:pic>
      <p:cxnSp>
        <p:nvCxnSpPr>
          <p:cNvPr id="156" name="Google Shape;156;p29"/>
          <p:cNvCxnSpPr/>
          <p:nvPr/>
        </p:nvCxnSpPr>
        <p:spPr>
          <a:xfrm>
            <a:off x="-3" y="4572000"/>
            <a:ext cx="12192000" cy="0"/>
          </a:xfrm>
          <a:prstGeom prst="straightConnector1">
            <a:avLst/>
          </a:prstGeom>
          <a:noFill/>
          <a:ln w="19050" cap="flat" cmpd="sng">
            <a:solidFill>
              <a:srgbClr val="003F75"/>
            </a:solidFill>
            <a:prstDash val="solid"/>
            <a:round/>
            <a:headEnd type="none" w="sm" len="sm"/>
            <a:tailEnd type="none" w="sm" len="sm"/>
          </a:ln>
        </p:spPr>
      </p:cxnSp>
      <p:sp>
        <p:nvSpPr>
          <p:cNvPr id="157" name="Google Shape;157;p29"/>
          <p:cNvSpPr/>
          <p:nvPr/>
        </p:nvSpPr>
        <p:spPr>
          <a:xfrm rot="5400000">
            <a:off x="11692315" y="429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8" name="Google Shape;158;p29"/>
          <p:cNvSpPr/>
          <p:nvPr/>
        </p:nvSpPr>
        <p:spPr>
          <a:xfrm rot="5400000">
            <a:off x="11204834" y="1729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9" name="Google Shape;159;p29"/>
          <p:cNvSpPr/>
          <p:nvPr/>
        </p:nvSpPr>
        <p:spPr>
          <a:xfrm rot="5400000">
            <a:off x="8852881" y="17270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0" name="Google Shape;160;p29"/>
          <p:cNvSpPr/>
          <p:nvPr/>
        </p:nvSpPr>
        <p:spPr>
          <a:xfrm rot="5400000">
            <a:off x="10797305" y="52587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1" name="Google Shape;161;p29"/>
          <p:cNvSpPr/>
          <p:nvPr/>
        </p:nvSpPr>
        <p:spPr>
          <a:xfrm rot="5400000">
            <a:off x="11188153" y="80398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2" name="Google Shape;162;p29"/>
          <p:cNvSpPr/>
          <p:nvPr/>
        </p:nvSpPr>
        <p:spPr>
          <a:xfrm rot="5400000">
            <a:off x="11438350" y="1180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3" name="Google Shape;163;p29"/>
          <p:cNvSpPr/>
          <p:nvPr/>
        </p:nvSpPr>
        <p:spPr>
          <a:xfrm rot="5400000">
            <a:off x="10166551" y="17888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4" name="Google Shape;164;p29"/>
          <p:cNvSpPr/>
          <p:nvPr/>
        </p:nvSpPr>
        <p:spPr>
          <a:xfrm rot="5400000">
            <a:off x="10318190" y="102590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5" name="Google Shape;165;p29"/>
          <p:cNvSpPr/>
          <p:nvPr/>
        </p:nvSpPr>
        <p:spPr>
          <a:xfrm rot="5400000">
            <a:off x="10880313" y="1219063"/>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6" name="Google Shape;166;p29"/>
          <p:cNvSpPr/>
          <p:nvPr/>
        </p:nvSpPr>
        <p:spPr>
          <a:xfrm rot="5400000">
            <a:off x="10656099" y="199247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7" name="Google Shape;167;p29"/>
          <p:cNvSpPr/>
          <p:nvPr/>
        </p:nvSpPr>
        <p:spPr>
          <a:xfrm rot="5400000">
            <a:off x="11084077" y="61811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8" name="Google Shape;168;p29"/>
          <p:cNvSpPr/>
          <p:nvPr/>
        </p:nvSpPr>
        <p:spPr>
          <a:xfrm rot="5400000">
            <a:off x="10683671" y="9806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9" name="Google Shape;169;p29"/>
          <p:cNvSpPr/>
          <p:nvPr/>
        </p:nvSpPr>
        <p:spPr>
          <a:xfrm rot="5400000">
            <a:off x="9565537" y="131668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0" name="Google Shape;170;p29"/>
          <p:cNvSpPr/>
          <p:nvPr/>
        </p:nvSpPr>
        <p:spPr>
          <a:xfrm rot="5400000">
            <a:off x="9539931" y="216557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1" name="Google Shape;171;p29"/>
          <p:cNvSpPr/>
          <p:nvPr/>
        </p:nvSpPr>
        <p:spPr>
          <a:xfrm rot="5400000">
            <a:off x="9868570" y="89973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2" name="Google Shape;172;p29"/>
          <p:cNvSpPr/>
          <p:nvPr/>
        </p:nvSpPr>
        <p:spPr>
          <a:xfrm rot="5400000">
            <a:off x="1004480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3" name="Google Shape;173;p29"/>
          <p:cNvSpPr/>
          <p:nvPr/>
        </p:nvSpPr>
        <p:spPr>
          <a:xfrm rot="5400000">
            <a:off x="10621366" y="158995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4" name="Google Shape;174;p29"/>
          <p:cNvSpPr/>
          <p:nvPr/>
        </p:nvSpPr>
        <p:spPr>
          <a:xfrm rot="5400000">
            <a:off x="9461041" y="15038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5" name="Google Shape;175;p29"/>
          <p:cNvSpPr/>
          <p:nvPr/>
        </p:nvSpPr>
        <p:spPr>
          <a:xfrm rot="5400000">
            <a:off x="9041313" y="105005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6" name="Google Shape;176;p29"/>
          <p:cNvSpPr/>
          <p:nvPr/>
        </p:nvSpPr>
        <p:spPr>
          <a:xfrm rot="5400000">
            <a:off x="8196499" y="18662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7" name="Google Shape;177;p29"/>
          <p:cNvSpPr/>
          <p:nvPr/>
        </p:nvSpPr>
        <p:spPr>
          <a:xfrm rot="5400000">
            <a:off x="7788970" y="9699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8" name="Google Shape;178;p29"/>
          <p:cNvSpPr/>
          <p:nvPr/>
        </p:nvSpPr>
        <p:spPr>
          <a:xfrm rot="5400000">
            <a:off x="11664026" y="29815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9" name="Google Shape;179;p29"/>
          <p:cNvSpPr/>
          <p:nvPr/>
        </p:nvSpPr>
        <p:spPr>
          <a:xfrm rot="5400000">
            <a:off x="9947461" y="208576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0" name="Google Shape;180;p29"/>
          <p:cNvSpPr/>
          <p:nvPr/>
        </p:nvSpPr>
        <p:spPr>
          <a:xfrm rot="5400000">
            <a:off x="11509634" y="4777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1" name="Google Shape;181;p29"/>
          <p:cNvSpPr/>
          <p:nvPr/>
        </p:nvSpPr>
        <p:spPr>
          <a:xfrm rot="5400000">
            <a:off x="7103235" y="2694101"/>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2" name="Google Shape;182;p29"/>
          <p:cNvSpPr/>
          <p:nvPr/>
        </p:nvSpPr>
        <p:spPr>
          <a:xfrm rot="5400000">
            <a:off x="7635121" y="17377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3" name="Google Shape;183;p29"/>
          <p:cNvSpPr/>
          <p:nvPr/>
        </p:nvSpPr>
        <p:spPr>
          <a:xfrm rot="5400000">
            <a:off x="8837547" y="261208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4" name="Google Shape;184;p29"/>
          <p:cNvSpPr/>
          <p:nvPr/>
        </p:nvSpPr>
        <p:spPr>
          <a:xfrm rot="5400000">
            <a:off x="8374642" y="303159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5" name="Google Shape;185;p29"/>
          <p:cNvSpPr/>
          <p:nvPr/>
        </p:nvSpPr>
        <p:spPr>
          <a:xfrm rot="5400000">
            <a:off x="8598398" y="37815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6" name="Google Shape;186;p29"/>
          <p:cNvSpPr/>
          <p:nvPr/>
        </p:nvSpPr>
        <p:spPr>
          <a:xfrm rot="5400000">
            <a:off x="8086493" y="249759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7" name="Google Shape;187;p29"/>
          <p:cNvSpPr/>
          <p:nvPr/>
        </p:nvSpPr>
        <p:spPr>
          <a:xfrm rot="5400000">
            <a:off x="11672325" y="799604"/>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8" name="Google Shape;188;p29"/>
          <p:cNvSpPr/>
          <p:nvPr/>
        </p:nvSpPr>
        <p:spPr>
          <a:xfrm rot="5400000">
            <a:off x="7502863" y="333498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89" name="Google Shape;189;p29"/>
          <p:cNvSpPr/>
          <p:nvPr/>
        </p:nvSpPr>
        <p:spPr>
          <a:xfrm rot="5400000">
            <a:off x="9294001" y="253746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0" name="Google Shape;190;p29"/>
          <p:cNvSpPr/>
          <p:nvPr/>
        </p:nvSpPr>
        <p:spPr>
          <a:xfrm rot="5400000">
            <a:off x="5371301" y="83506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1" name="Google Shape;191;p29"/>
          <p:cNvSpPr/>
          <p:nvPr/>
        </p:nvSpPr>
        <p:spPr>
          <a:xfrm rot="5400000">
            <a:off x="6901262" y="319746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2" name="Google Shape;192;p29"/>
          <p:cNvSpPr/>
          <p:nvPr/>
        </p:nvSpPr>
        <p:spPr>
          <a:xfrm rot="5400000">
            <a:off x="11220126" y="367504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3" name="Google Shape;193;p29"/>
          <p:cNvSpPr/>
          <p:nvPr/>
        </p:nvSpPr>
        <p:spPr>
          <a:xfrm rot="5400000">
            <a:off x="11357234" y="325339"/>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4" name="Google Shape;194;p29"/>
          <p:cNvSpPr/>
          <p:nvPr/>
        </p:nvSpPr>
        <p:spPr>
          <a:xfrm rot="5400000">
            <a:off x="9158007" y="222275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5" name="Google Shape;195;p29"/>
          <p:cNvSpPr/>
          <p:nvPr/>
        </p:nvSpPr>
        <p:spPr>
          <a:xfrm rot="5400000">
            <a:off x="6871711" y="2018617"/>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6" name="Google Shape;196;p29"/>
          <p:cNvSpPr/>
          <p:nvPr/>
        </p:nvSpPr>
        <p:spPr>
          <a:xfrm rot="5400000">
            <a:off x="5725474" y="228162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7" name="Google Shape;197;p29"/>
          <p:cNvSpPr/>
          <p:nvPr/>
        </p:nvSpPr>
        <p:spPr>
          <a:xfrm rot="5400000">
            <a:off x="5899738" y="297481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8" name="Google Shape;198;p29"/>
          <p:cNvSpPr/>
          <p:nvPr/>
        </p:nvSpPr>
        <p:spPr>
          <a:xfrm rot="5400000">
            <a:off x="7300210" y="2511985"/>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99" name="Google Shape;199;p29"/>
          <p:cNvSpPr/>
          <p:nvPr/>
        </p:nvSpPr>
        <p:spPr>
          <a:xfrm rot="5400000">
            <a:off x="6103502" y="392416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0" name="Google Shape;200;p29"/>
          <p:cNvSpPr/>
          <p:nvPr/>
        </p:nvSpPr>
        <p:spPr>
          <a:xfrm rot="5400000">
            <a:off x="9664805" y="2910072"/>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1" name="Google Shape;201;p29"/>
          <p:cNvSpPr/>
          <p:nvPr/>
        </p:nvSpPr>
        <p:spPr>
          <a:xfrm rot="5400000">
            <a:off x="4858087" y="2727956"/>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2" name="Google Shape;202;p29"/>
          <p:cNvSpPr/>
          <p:nvPr/>
        </p:nvSpPr>
        <p:spPr>
          <a:xfrm rot="5400000">
            <a:off x="2825930" y="3315200"/>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3" name="Google Shape;203;p29"/>
          <p:cNvSpPr/>
          <p:nvPr/>
        </p:nvSpPr>
        <p:spPr>
          <a:xfrm rot="5400000">
            <a:off x="4248030" y="165099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4" name="Google Shape;204;p29"/>
          <p:cNvSpPr/>
          <p:nvPr/>
        </p:nvSpPr>
        <p:spPr>
          <a:xfrm rot="5400000">
            <a:off x="5386969" y="2401768"/>
            <a:ext cx="431943" cy="407529"/>
          </a:xfrm>
          <a:prstGeom prst="hexagon">
            <a:avLst>
              <a:gd name="adj" fmla="val 25870"/>
              <a:gd name="vf" fmla="val 115470"/>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30"/>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208" name="Google Shape;208;p30"/>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9" name="Google Shape;209;p30"/>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210" name="Google Shape;210;p30"/>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1" name="Google Shape;211;p30"/>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12" name="Google Shape;212;p30"/>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pic>
        <p:nvPicPr>
          <p:cNvPr id="213" name="Google Shape;213;p30"/>
          <p:cNvPicPr preferRelativeResize="0"/>
          <p:nvPr/>
        </p:nvPicPr>
        <p:blipFill rotWithShape="1">
          <a:blip r:embed="rId2">
            <a:alphaModFix/>
          </a:blip>
          <a:srcRect/>
          <a:stretch/>
        </p:blipFill>
        <p:spPr>
          <a:xfrm>
            <a:off x="11489271" y="6328681"/>
            <a:ext cx="509999" cy="509998"/>
          </a:xfrm>
          <a:prstGeom prst="rect">
            <a:avLst/>
          </a:prstGeom>
          <a:noFill/>
          <a:ln>
            <a:noFill/>
          </a:ln>
        </p:spPr>
      </p:pic>
      <p:sp>
        <p:nvSpPr>
          <p:cNvPr id="214" name="Google Shape;214;p30"/>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0"/>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Twentieth Century"/>
                <a:ea typeface="Twentieth Century"/>
                <a:cs typeface="Twentieth Century"/>
                <a:sym typeface="Twentieth Century"/>
              </a:defRPr>
            </a:lvl1pPr>
            <a:lvl2pPr marL="0" lvl="1" indent="0" algn="l">
              <a:spcBef>
                <a:spcPts val="0"/>
              </a:spcBef>
              <a:buNone/>
              <a:defRPr sz="1000">
                <a:solidFill>
                  <a:schemeClr val="lt1"/>
                </a:solidFill>
                <a:latin typeface="Twentieth Century"/>
                <a:ea typeface="Twentieth Century"/>
                <a:cs typeface="Twentieth Century"/>
                <a:sym typeface="Twentieth Century"/>
              </a:defRPr>
            </a:lvl2pPr>
            <a:lvl3pPr marL="0" lvl="2" indent="0" algn="l">
              <a:spcBef>
                <a:spcPts val="0"/>
              </a:spcBef>
              <a:buNone/>
              <a:defRPr sz="1000">
                <a:solidFill>
                  <a:schemeClr val="lt1"/>
                </a:solidFill>
                <a:latin typeface="Twentieth Century"/>
                <a:ea typeface="Twentieth Century"/>
                <a:cs typeface="Twentieth Century"/>
                <a:sym typeface="Twentieth Century"/>
              </a:defRPr>
            </a:lvl3pPr>
            <a:lvl4pPr marL="0" lvl="3" indent="0" algn="l">
              <a:spcBef>
                <a:spcPts val="0"/>
              </a:spcBef>
              <a:buNone/>
              <a:defRPr sz="1000">
                <a:solidFill>
                  <a:schemeClr val="lt1"/>
                </a:solidFill>
                <a:latin typeface="Twentieth Century"/>
                <a:ea typeface="Twentieth Century"/>
                <a:cs typeface="Twentieth Century"/>
                <a:sym typeface="Twentieth Century"/>
              </a:defRPr>
            </a:lvl4pPr>
            <a:lvl5pPr marL="0" lvl="4" indent="0" algn="l">
              <a:spcBef>
                <a:spcPts val="0"/>
              </a:spcBef>
              <a:buNone/>
              <a:defRPr sz="1000">
                <a:solidFill>
                  <a:schemeClr val="lt1"/>
                </a:solidFill>
                <a:latin typeface="Twentieth Century"/>
                <a:ea typeface="Twentieth Century"/>
                <a:cs typeface="Twentieth Century"/>
                <a:sym typeface="Twentieth Century"/>
              </a:defRPr>
            </a:lvl5pPr>
            <a:lvl6pPr marL="0" lvl="5" indent="0" algn="l">
              <a:spcBef>
                <a:spcPts val="0"/>
              </a:spcBef>
              <a:buNone/>
              <a:defRPr sz="1000">
                <a:solidFill>
                  <a:schemeClr val="lt1"/>
                </a:solidFill>
                <a:latin typeface="Twentieth Century"/>
                <a:ea typeface="Twentieth Century"/>
                <a:cs typeface="Twentieth Century"/>
                <a:sym typeface="Twentieth Century"/>
              </a:defRPr>
            </a:lvl6pPr>
            <a:lvl7pPr marL="0" lvl="6" indent="0" algn="l">
              <a:spcBef>
                <a:spcPts val="0"/>
              </a:spcBef>
              <a:buNone/>
              <a:defRPr sz="1000">
                <a:solidFill>
                  <a:schemeClr val="lt1"/>
                </a:solidFill>
                <a:latin typeface="Twentieth Century"/>
                <a:ea typeface="Twentieth Century"/>
                <a:cs typeface="Twentieth Century"/>
                <a:sym typeface="Twentieth Century"/>
              </a:defRPr>
            </a:lvl7pPr>
            <a:lvl8pPr marL="0" lvl="7" indent="0" algn="l">
              <a:spcBef>
                <a:spcPts val="0"/>
              </a:spcBef>
              <a:buNone/>
              <a:defRPr sz="1000">
                <a:solidFill>
                  <a:schemeClr val="lt1"/>
                </a:solidFill>
                <a:latin typeface="Twentieth Century"/>
                <a:ea typeface="Twentieth Century"/>
                <a:cs typeface="Twentieth Century"/>
                <a:sym typeface="Twentieth Century"/>
              </a:defRPr>
            </a:lvl8pPr>
            <a:lvl9pPr marL="0" lvl="8" indent="0" algn="l">
              <a:spcBef>
                <a:spcPts val="0"/>
              </a:spcBef>
              <a:buNone/>
              <a:defRPr sz="10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
        <p:nvSpPr>
          <p:cNvPr id="217" name="Google Shape;217;p30"/>
          <p:cNvSpPr/>
          <p:nvPr/>
        </p:nvSpPr>
        <p:spPr>
          <a:xfrm rot="5400000">
            <a:off x="11692315" y="42957"/>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18" name="Google Shape;218;p30"/>
          <p:cNvSpPr/>
          <p:nvPr/>
        </p:nvSpPr>
        <p:spPr>
          <a:xfrm rot="5400000">
            <a:off x="11204834" y="17293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19" name="Google Shape;219;p30"/>
          <p:cNvSpPr/>
          <p:nvPr/>
        </p:nvSpPr>
        <p:spPr>
          <a:xfrm rot="5400000">
            <a:off x="10797305" y="52587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0" name="Google Shape;220;p30"/>
          <p:cNvSpPr/>
          <p:nvPr/>
        </p:nvSpPr>
        <p:spPr>
          <a:xfrm rot="5400000">
            <a:off x="11425186" y="313034"/>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1" name="Google Shape;221;p30"/>
          <p:cNvSpPr/>
          <p:nvPr/>
        </p:nvSpPr>
        <p:spPr>
          <a:xfrm rot="5400000">
            <a:off x="10180215" y="25893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2" name="Google Shape;222;p30"/>
          <p:cNvSpPr/>
          <p:nvPr/>
        </p:nvSpPr>
        <p:spPr>
          <a:xfrm rot="5400000">
            <a:off x="11306166" y="6096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3" name="Google Shape;223;p30"/>
          <p:cNvSpPr/>
          <p:nvPr/>
        </p:nvSpPr>
        <p:spPr>
          <a:xfrm rot="5400000">
            <a:off x="10458566" y="1362053"/>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4" name="Google Shape;224;p30"/>
          <p:cNvSpPr/>
          <p:nvPr/>
        </p:nvSpPr>
        <p:spPr>
          <a:xfrm rot="5400000">
            <a:off x="10621366" y="114608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5" name="Google Shape;225;p30"/>
          <p:cNvSpPr/>
          <p:nvPr/>
        </p:nvSpPr>
        <p:spPr>
          <a:xfrm rot="5400000">
            <a:off x="11678689" y="97017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6" name="Google Shape;226;p30"/>
          <p:cNvSpPr/>
          <p:nvPr/>
        </p:nvSpPr>
        <p:spPr>
          <a:xfrm rot="5400000">
            <a:off x="11173862" y="14714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3"/>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58" name="Google Shape;258;p33"/>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pic>
        <p:nvPicPr>
          <p:cNvPr id="259" name="Google Shape;259;p33"/>
          <p:cNvPicPr preferRelativeResize="0"/>
          <p:nvPr/>
        </p:nvPicPr>
        <p:blipFill rotWithShape="1">
          <a:blip r:embed="rId2">
            <a:alphaModFix/>
          </a:blip>
          <a:srcRect/>
          <a:stretch/>
        </p:blipFill>
        <p:spPr>
          <a:xfrm>
            <a:off x="11489271" y="6328681"/>
            <a:ext cx="509999" cy="509998"/>
          </a:xfrm>
          <a:prstGeom prst="rect">
            <a:avLst/>
          </a:prstGeom>
          <a:noFill/>
          <a:ln>
            <a:noFill/>
          </a:ln>
        </p:spPr>
      </p:pic>
      <p:sp>
        <p:nvSpPr>
          <p:cNvPr id="260" name="Google Shape;260;p33"/>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3"/>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Twentieth Century"/>
                <a:ea typeface="Twentieth Century"/>
                <a:cs typeface="Twentieth Century"/>
                <a:sym typeface="Twentieth Century"/>
              </a:defRPr>
            </a:lvl1pPr>
            <a:lvl2pPr marL="0" lvl="1" indent="0" algn="l">
              <a:spcBef>
                <a:spcPts val="0"/>
              </a:spcBef>
              <a:buNone/>
              <a:defRPr sz="1000">
                <a:solidFill>
                  <a:schemeClr val="lt1"/>
                </a:solidFill>
                <a:latin typeface="Twentieth Century"/>
                <a:ea typeface="Twentieth Century"/>
                <a:cs typeface="Twentieth Century"/>
                <a:sym typeface="Twentieth Century"/>
              </a:defRPr>
            </a:lvl2pPr>
            <a:lvl3pPr marL="0" lvl="2" indent="0" algn="l">
              <a:spcBef>
                <a:spcPts val="0"/>
              </a:spcBef>
              <a:buNone/>
              <a:defRPr sz="1000">
                <a:solidFill>
                  <a:schemeClr val="lt1"/>
                </a:solidFill>
                <a:latin typeface="Twentieth Century"/>
                <a:ea typeface="Twentieth Century"/>
                <a:cs typeface="Twentieth Century"/>
                <a:sym typeface="Twentieth Century"/>
              </a:defRPr>
            </a:lvl3pPr>
            <a:lvl4pPr marL="0" lvl="3" indent="0" algn="l">
              <a:spcBef>
                <a:spcPts val="0"/>
              </a:spcBef>
              <a:buNone/>
              <a:defRPr sz="1000">
                <a:solidFill>
                  <a:schemeClr val="lt1"/>
                </a:solidFill>
                <a:latin typeface="Twentieth Century"/>
                <a:ea typeface="Twentieth Century"/>
                <a:cs typeface="Twentieth Century"/>
                <a:sym typeface="Twentieth Century"/>
              </a:defRPr>
            </a:lvl4pPr>
            <a:lvl5pPr marL="0" lvl="4" indent="0" algn="l">
              <a:spcBef>
                <a:spcPts val="0"/>
              </a:spcBef>
              <a:buNone/>
              <a:defRPr sz="1000">
                <a:solidFill>
                  <a:schemeClr val="lt1"/>
                </a:solidFill>
                <a:latin typeface="Twentieth Century"/>
                <a:ea typeface="Twentieth Century"/>
                <a:cs typeface="Twentieth Century"/>
                <a:sym typeface="Twentieth Century"/>
              </a:defRPr>
            </a:lvl5pPr>
            <a:lvl6pPr marL="0" lvl="5" indent="0" algn="l">
              <a:spcBef>
                <a:spcPts val="0"/>
              </a:spcBef>
              <a:buNone/>
              <a:defRPr sz="1000">
                <a:solidFill>
                  <a:schemeClr val="lt1"/>
                </a:solidFill>
                <a:latin typeface="Twentieth Century"/>
                <a:ea typeface="Twentieth Century"/>
                <a:cs typeface="Twentieth Century"/>
                <a:sym typeface="Twentieth Century"/>
              </a:defRPr>
            </a:lvl6pPr>
            <a:lvl7pPr marL="0" lvl="6" indent="0" algn="l">
              <a:spcBef>
                <a:spcPts val="0"/>
              </a:spcBef>
              <a:buNone/>
              <a:defRPr sz="1000">
                <a:solidFill>
                  <a:schemeClr val="lt1"/>
                </a:solidFill>
                <a:latin typeface="Twentieth Century"/>
                <a:ea typeface="Twentieth Century"/>
                <a:cs typeface="Twentieth Century"/>
                <a:sym typeface="Twentieth Century"/>
              </a:defRPr>
            </a:lvl7pPr>
            <a:lvl8pPr marL="0" lvl="7" indent="0" algn="l">
              <a:spcBef>
                <a:spcPts val="0"/>
              </a:spcBef>
              <a:buNone/>
              <a:defRPr sz="1000">
                <a:solidFill>
                  <a:schemeClr val="lt1"/>
                </a:solidFill>
                <a:latin typeface="Twentieth Century"/>
                <a:ea typeface="Twentieth Century"/>
                <a:cs typeface="Twentieth Century"/>
                <a:sym typeface="Twentieth Century"/>
              </a:defRPr>
            </a:lvl8pPr>
            <a:lvl9pPr marL="0" lvl="8" indent="0" algn="l">
              <a:spcBef>
                <a:spcPts val="0"/>
              </a:spcBef>
              <a:buNone/>
              <a:defRPr sz="10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
        <p:nvSpPr>
          <p:cNvPr id="263" name="Google Shape;263;p33"/>
          <p:cNvSpPr/>
          <p:nvPr/>
        </p:nvSpPr>
        <p:spPr>
          <a:xfrm rot="5400000">
            <a:off x="11692315" y="42957"/>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4" name="Google Shape;264;p33"/>
          <p:cNvSpPr/>
          <p:nvPr/>
        </p:nvSpPr>
        <p:spPr>
          <a:xfrm rot="5400000">
            <a:off x="11204834" y="17293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5" name="Google Shape;265;p33"/>
          <p:cNvSpPr/>
          <p:nvPr/>
        </p:nvSpPr>
        <p:spPr>
          <a:xfrm rot="5400000">
            <a:off x="10797305" y="52587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6" name="Google Shape;266;p33"/>
          <p:cNvSpPr/>
          <p:nvPr/>
        </p:nvSpPr>
        <p:spPr>
          <a:xfrm rot="5400000">
            <a:off x="11425186" y="313034"/>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7" name="Google Shape;267;p33"/>
          <p:cNvSpPr/>
          <p:nvPr/>
        </p:nvSpPr>
        <p:spPr>
          <a:xfrm rot="5400000">
            <a:off x="10180215" y="25893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8" name="Google Shape;268;p33"/>
          <p:cNvSpPr/>
          <p:nvPr/>
        </p:nvSpPr>
        <p:spPr>
          <a:xfrm rot="5400000">
            <a:off x="11306166" y="6096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9" name="Google Shape;269;p33"/>
          <p:cNvSpPr/>
          <p:nvPr/>
        </p:nvSpPr>
        <p:spPr>
          <a:xfrm rot="5400000">
            <a:off x="10458566" y="1362053"/>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0" name="Google Shape;270;p33"/>
          <p:cNvSpPr/>
          <p:nvPr/>
        </p:nvSpPr>
        <p:spPr>
          <a:xfrm rot="5400000">
            <a:off x="10621366" y="114608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1" name="Google Shape;271;p33"/>
          <p:cNvSpPr/>
          <p:nvPr/>
        </p:nvSpPr>
        <p:spPr>
          <a:xfrm rot="5400000">
            <a:off x="11678689" y="97017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2" name="Google Shape;272;p33"/>
          <p:cNvSpPr/>
          <p:nvPr/>
        </p:nvSpPr>
        <p:spPr>
          <a:xfrm rot="5400000">
            <a:off x="11173862" y="14714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273"/>
        <p:cNvGrpSpPr/>
        <p:nvPr/>
      </p:nvGrpSpPr>
      <p:grpSpPr>
        <a:xfrm>
          <a:off x="0" y="0"/>
          <a:ext cx="0" cy="0"/>
          <a:chOff x="0" y="0"/>
          <a:chExt cx="0" cy="0"/>
        </a:xfrm>
      </p:grpSpPr>
      <p:sp>
        <p:nvSpPr>
          <p:cNvPr id="274" name="Google Shape;274;p34"/>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Twentieth Century"/>
                <a:ea typeface="Twentieth Century"/>
                <a:cs typeface="Twentieth Century"/>
                <a:sym typeface="Twentieth Century"/>
              </a:defRPr>
            </a:lvl1pPr>
            <a:lvl2pPr marL="0" lvl="1" indent="0" algn="l">
              <a:spcBef>
                <a:spcPts val="0"/>
              </a:spcBef>
              <a:buNone/>
              <a:defRPr sz="1000">
                <a:solidFill>
                  <a:schemeClr val="lt1"/>
                </a:solidFill>
                <a:latin typeface="Twentieth Century"/>
                <a:ea typeface="Twentieth Century"/>
                <a:cs typeface="Twentieth Century"/>
                <a:sym typeface="Twentieth Century"/>
              </a:defRPr>
            </a:lvl2pPr>
            <a:lvl3pPr marL="0" lvl="2" indent="0" algn="l">
              <a:spcBef>
                <a:spcPts val="0"/>
              </a:spcBef>
              <a:buNone/>
              <a:defRPr sz="1000">
                <a:solidFill>
                  <a:schemeClr val="lt1"/>
                </a:solidFill>
                <a:latin typeface="Twentieth Century"/>
                <a:ea typeface="Twentieth Century"/>
                <a:cs typeface="Twentieth Century"/>
                <a:sym typeface="Twentieth Century"/>
              </a:defRPr>
            </a:lvl3pPr>
            <a:lvl4pPr marL="0" lvl="3" indent="0" algn="l">
              <a:spcBef>
                <a:spcPts val="0"/>
              </a:spcBef>
              <a:buNone/>
              <a:defRPr sz="1000">
                <a:solidFill>
                  <a:schemeClr val="lt1"/>
                </a:solidFill>
                <a:latin typeface="Twentieth Century"/>
                <a:ea typeface="Twentieth Century"/>
                <a:cs typeface="Twentieth Century"/>
                <a:sym typeface="Twentieth Century"/>
              </a:defRPr>
            </a:lvl4pPr>
            <a:lvl5pPr marL="0" lvl="4" indent="0" algn="l">
              <a:spcBef>
                <a:spcPts val="0"/>
              </a:spcBef>
              <a:buNone/>
              <a:defRPr sz="1000">
                <a:solidFill>
                  <a:schemeClr val="lt1"/>
                </a:solidFill>
                <a:latin typeface="Twentieth Century"/>
                <a:ea typeface="Twentieth Century"/>
                <a:cs typeface="Twentieth Century"/>
                <a:sym typeface="Twentieth Century"/>
              </a:defRPr>
            </a:lvl5pPr>
            <a:lvl6pPr marL="0" lvl="5" indent="0" algn="l">
              <a:spcBef>
                <a:spcPts val="0"/>
              </a:spcBef>
              <a:buNone/>
              <a:defRPr sz="1000">
                <a:solidFill>
                  <a:schemeClr val="lt1"/>
                </a:solidFill>
                <a:latin typeface="Twentieth Century"/>
                <a:ea typeface="Twentieth Century"/>
                <a:cs typeface="Twentieth Century"/>
                <a:sym typeface="Twentieth Century"/>
              </a:defRPr>
            </a:lvl6pPr>
            <a:lvl7pPr marL="0" lvl="6" indent="0" algn="l">
              <a:spcBef>
                <a:spcPts val="0"/>
              </a:spcBef>
              <a:buNone/>
              <a:defRPr sz="1000">
                <a:solidFill>
                  <a:schemeClr val="lt1"/>
                </a:solidFill>
                <a:latin typeface="Twentieth Century"/>
                <a:ea typeface="Twentieth Century"/>
                <a:cs typeface="Twentieth Century"/>
                <a:sym typeface="Twentieth Century"/>
              </a:defRPr>
            </a:lvl7pPr>
            <a:lvl8pPr marL="0" lvl="7" indent="0" algn="l">
              <a:spcBef>
                <a:spcPts val="0"/>
              </a:spcBef>
              <a:buNone/>
              <a:defRPr sz="1000">
                <a:solidFill>
                  <a:schemeClr val="lt1"/>
                </a:solidFill>
                <a:latin typeface="Twentieth Century"/>
                <a:ea typeface="Twentieth Century"/>
                <a:cs typeface="Twentieth Century"/>
                <a:sym typeface="Twentieth Century"/>
              </a:defRPr>
            </a:lvl8pPr>
            <a:lvl9pPr marL="0" lvl="8" indent="0" algn="l">
              <a:spcBef>
                <a:spcPts val="0"/>
              </a:spcBef>
              <a:buNone/>
              <a:defRPr sz="10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277"/>
        <p:cNvGrpSpPr/>
        <p:nvPr/>
      </p:nvGrpSpPr>
      <p:grpSpPr>
        <a:xfrm>
          <a:off x="0" y="0"/>
          <a:ext cx="0" cy="0"/>
          <a:chOff x="0" y="0"/>
          <a:chExt cx="0" cy="0"/>
        </a:xfrm>
      </p:grpSpPr>
      <p:sp>
        <p:nvSpPr>
          <p:cNvPr id="278" name="Google Shape;278;p35"/>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5"/>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280" name="Google Shape;280;p35"/>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81" name="Google Shape;281;p35"/>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2" name="Google Shape;282;p35"/>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pic>
        <p:nvPicPr>
          <p:cNvPr id="283" name="Google Shape;283;p35"/>
          <p:cNvPicPr preferRelativeResize="0"/>
          <p:nvPr/>
        </p:nvPicPr>
        <p:blipFill rotWithShape="1">
          <a:blip r:embed="rId2">
            <a:alphaModFix/>
          </a:blip>
          <a:srcRect/>
          <a:stretch/>
        </p:blipFill>
        <p:spPr>
          <a:xfrm>
            <a:off x="11489271" y="6328681"/>
            <a:ext cx="509999" cy="509998"/>
          </a:xfrm>
          <a:prstGeom prst="rect">
            <a:avLst/>
          </a:prstGeom>
          <a:noFill/>
          <a:ln>
            <a:noFill/>
          </a:ln>
        </p:spPr>
      </p:pic>
      <p:sp>
        <p:nvSpPr>
          <p:cNvPr id="284" name="Google Shape;284;p35"/>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5"/>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lt1"/>
                </a:solidFill>
                <a:latin typeface="Twentieth Century"/>
                <a:ea typeface="Twentieth Century"/>
                <a:cs typeface="Twentieth Century"/>
                <a:sym typeface="Twentieth Century"/>
              </a:defRPr>
            </a:lvl1pPr>
            <a:lvl2pPr marL="0" lvl="1" indent="0" algn="l">
              <a:spcBef>
                <a:spcPts val="0"/>
              </a:spcBef>
              <a:buNone/>
              <a:defRPr sz="1000">
                <a:solidFill>
                  <a:schemeClr val="lt1"/>
                </a:solidFill>
                <a:latin typeface="Twentieth Century"/>
                <a:ea typeface="Twentieth Century"/>
                <a:cs typeface="Twentieth Century"/>
                <a:sym typeface="Twentieth Century"/>
              </a:defRPr>
            </a:lvl2pPr>
            <a:lvl3pPr marL="0" lvl="2" indent="0" algn="l">
              <a:spcBef>
                <a:spcPts val="0"/>
              </a:spcBef>
              <a:buNone/>
              <a:defRPr sz="1000">
                <a:solidFill>
                  <a:schemeClr val="lt1"/>
                </a:solidFill>
                <a:latin typeface="Twentieth Century"/>
                <a:ea typeface="Twentieth Century"/>
                <a:cs typeface="Twentieth Century"/>
                <a:sym typeface="Twentieth Century"/>
              </a:defRPr>
            </a:lvl3pPr>
            <a:lvl4pPr marL="0" lvl="3" indent="0" algn="l">
              <a:spcBef>
                <a:spcPts val="0"/>
              </a:spcBef>
              <a:buNone/>
              <a:defRPr sz="1000">
                <a:solidFill>
                  <a:schemeClr val="lt1"/>
                </a:solidFill>
                <a:latin typeface="Twentieth Century"/>
                <a:ea typeface="Twentieth Century"/>
                <a:cs typeface="Twentieth Century"/>
                <a:sym typeface="Twentieth Century"/>
              </a:defRPr>
            </a:lvl4pPr>
            <a:lvl5pPr marL="0" lvl="4" indent="0" algn="l">
              <a:spcBef>
                <a:spcPts val="0"/>
              </a:spcBef>
              <a:buNone/>
              <a:defRPr sz="1000">
                <a:solidFill>
                  <a:schemeClr val="lt1"/>
                </a:solidFill>
                <a:latin typeface="Twentieth Century"/>
                <a:ea typeface="Twentieth Century"/>
                <a:cs typeface="Twentieth Century"/>
                <a:sym typeface="Twentieth Century"/>
              </a:defRPr>
            </a:lvl5pPr>
            <a:lvl6pPr marL="0" lvl="5" indent="0" algn="l">
              <a:spcBef>
                <a:spcPts val="0"/>
              </a:spcBef>
              <a:buNone/>
              <a:defRPr sz="1000">
                <a:solidFill>
                  <a:schemeClr val="lt1"/>
                </a:solidFill>
                <a:latin typeface="Twentieth Century"/>
                <a:ea typeface="Twentieth Century"/>
                <a:cs typeface="Twentieth Century"/>
                <a:sym typeface="Twentieth Century"/>
              </a:defRPr>
            </a:lvl6pPr>
            <a:lvl7pPr marL="0" lvl="6" indent="0" algn="l">
              <a:spcBef>
                <a:spcPts val="0"/>
              </a:spcBef>
              <a:buNone/>
              <a:defRPr sz="1000">
                <a:solidFill>
                  <a:schemeClr val="lt1"/>
                </a:solidFill>
                <a:latin typeface="Twentieth Century"/>
                <a:ea typeface="Twentieth Century"/>
                <a:cs typeface="Twentieth Century"/>
                <a:sym typeface="Twentieth Century"/>
              </a:defRPr>
            </a:lvl7pPr>
            <a:lvl8pPr marL="0" lvl="7" indent="0" algn="l">
              <a:spcBef>
                <a:spcPts val="0"/>
              </a:spcBef>
              <a:buNone/>
              <a:defRPr sz="1000">
                <a:solidFill>
                  <a:schemeClr val="lt1"/>
                </a:solidFill>
                <a:latin typeface="Twentieth Century"/>
                <a:ea typeface="Twentieth Century"/>
                <a:cs typeface="Twentieth Century"/>
                <a:sym typeface="Twentieth Century"/>
              </a:defRPr>
            </a:lvl8pPr>
            <a:lvl9pPr marL="0" lvl="8" indent="0" algn="l">
              <a:spcBef>
                <a:spcPts val="0"/>
              </a:spcBef>
              <a:buNone/>
              <a:defRPr sz="1000">
                <a:solidFill>
                  <a:schemeClr val="lt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sp>
        <p:nvSpPr>
          <p:cNvPr id="287" name="Google Shape;287;p35"/>
          <p:cNvSpPr/>
          <p:nvPr/>
        </p:nvSpPr>
        <p:spPr>
          <a:xfrm rot="5400000">
            <a:off x="11692315" y="42957"/>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8" name="Google Shape;288;p35"/>
          <p:cNvSpPr/>
          <p:nvPr/>
        </p:nvSpPr>
        <p:spPr>
          <a:xfrm rot="5400000">
            <a:off x="11204834" y="17293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9" name="Google Shape;289;p35"/>
          <p:cNvSpPr/>
          <p:nvPr/>
        </p:nvSpPr>
        <p:spPr>
          <a:xfrm rot="5400000">
            <a:off x="10797305" y="52587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0" name="Google Shape;290;p35"/>
          <p:cNvSpPr/>
          <p:nvPr/>
        </p:nvSpPr>
        <p:spPr>
          <a:xfrm rot="5400000">
            <a:off x="11425186" y="313034"/>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1" name="Google Shape;291;p35"/>
          <p:cNvSpPr/>
          <p:nvPr/>
        </p:nvSpPr>
        <p:spPr>
          <a:xfrm rot="5400000">
            <a:off x="10180215" y="25893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2" name="Google Shape;292;p35"/>
          <p:cNvSpPr/>
          <p:nvPr/>
        </p:nvSpPr>
        <p:spPr>
          <a:xfrm rot="5400000">
            <a:off x="11306166" y="6096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3" name="Google Shape;293;p35"/>
          <p:cNvSpPr/>
          <p:nvPr/>
        </p:nvSpPr>
        <p:spPr>
          <a:xfrm rot="5400000">
            <a:off x="10458566" y="1362053"/>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4" name="Google Shape;294;p35"/>
          <p:cNvSpPr/>
          <p:nvPr/>
        </p:nvSpPr>
        <p:spPr>
          <a:xfrm rot="5400000">
            <a:off x="10621366" y="1146082"/>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5" name="Google Shape;295;p35"/>
          <p:cNvSpPr/>
          <p:nvPr/>
        </p:nvSpPr>
        <p:spPr>
          <a:xfrm rot="5400000">
            <a:off x="11678689" y="970179"/>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6" name="Google Shape;296;p35"/>
          <p:cNvSpPr/>
          <p:nvPr/>
        </p:nvSpPr>
        <p:spPr>
          <a:xfrm rot="5400000">
            <a:off x="11173862" y="1471481"/>
            <a:ext cx="431943" cy="407529"/>
          </a:xfrm>
          <a:prstGeom prst="hexagon">
            <a:avLst>
              <a:gd name="adj" fmla="val 25870"/>
              <a:gd name="vf" fmla="val 115470"/>
            </a:avLst>
          </a:prstGeom>
          <a:noFill/>
          <a:ln w="15875" cap="flat" cmpd="sng">
            <a:solidFill>
              <a:srgbClr val="003F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rot="5400000">
            <a:off x="7334252"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36"/>
          <p:cNvSpPr txBox="1">
            <a:spLocks noGrp="1"/>
          </p:cNvSpPr>
          <p:nvPr>
            <p:ph type="body" idx="1"/>
          </p:nvPr>
        </p:nvSpPr>
        <p:spPr>
          <a:xfrm rot="5400000">
            <a:off x="2076453"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0" name="Google Shape;300;p36"/>
          <p:cNvSpPr txBox="1">
            <a:spLocks noGrp="1"/>
          </p:cNvSpPr>
          <p:nvPr>
            <p:ph type="dt" idx="10"/>
          </p:nvPr>
        </p:nvSpPr>
        <p:spPr>
          <a:xfrm rot="5400000">
            <a:off x="-294321" y="877255"/>
            <a:ext cx="1457329"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36"/>
          <p:cNvSpPr txBox="1">
            <a:spLocks noGrp="1"/>
          </p:cNvSpPr>
          <p:nvPr>
            <p:ph type="ftr" idx="11"/>
          </p:nvPr>
        </p:nvSpPr>
        <p:spPr>
          <a:xfrm rot="5400000">
            <a:off x="-1275396" y="3711027"/>
            <a:ext cx="3419472"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36"/>
          <p:cNvSpPr txBox="1">
            <a:spLocks noGrp="1"/>
          </p:cNvSpPr>
          <p:nvPr>
            <p:ph type="sldNum" idx="12"/>
          </p:nvPr>
        </p:nvSpPr>
        <p:spPr>
          <a:xfrm rot="5400000">
            <a:off x="128294" y="6129048"/>
            <a:ext cx="612092"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e-DE"/>
              <a:t>‹Nr.›</a:t>
            </a:fld>
            <a:endParaRPr/>
          </a:p>
        </p:txBody>
      </p:sp>
      <p:cxnSp>
        <p:nvCxnSpPr>
          <p:cNvPr id="303" name="Google Shape;303;p36"/>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
        <p:nvSpPr>
          <p:cNvPr id="304" name="Google Shape;304;p36"/>
          <p:cNvSpPr/>
          <p:nvPr/>
        </p:nvSpPr>
        <p:spPr>
          <a:xfrm rot="5400000">
            <a:off x="8605842" y="2747971"/>
            <a:ext cx="6334125" cy="838199"/>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05" name="Google Shape;305;p36"/>
          <p:cNvSpPr/>
          <p:nvPr/>
        </p:nvSpPr>
        <p:spPr>
          <a:xfrm>
            <a:off x="11353800" y="5893012"/>
            <a:ext cx="838200" cy="809625"/>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306" name="Google Shape;306;p36"/>
          <p:cNvPicPr preferRelativeResize="0"/>
          <p:nvPr/>
        </p:nvPicPr>
        <p:blipFill rotWithShape="1">
          <a:blip r:embed="rId2">
            <a:alphaModFix/>
          </a:blip>
          <a:srcRect/>
          <a:stretch/>
        </p:blipFill>
        <p:spPr>
          <a:xfrm rot="5400000">
            <a:off x="11384851" y="5897670"/>
            <a:ext cx="776098" cy="7760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1024133"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26"/>
          <p:cNvSpPr/>
          <p:nvPr/>
        </p:nvSpPr>
        <p:spPr>
          <a:xfrm>
            <a:off x="0" y="6309360"/>
            <a:ext cx="11751733" cy="548640"/>
          </a:xfrm>
          <a:prstGeom prst="rect">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3" name="Google Shape;13;p26"/>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26"/>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 name="Google Shape;15;p2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de-DE"/>
              <a:t>‹Nr.›</a:t>
            </a:fld>
            <a:endParaRPr/>
          </a:p>
        </p:txBody>
      </p:sp>
      <p:cxnSp>
        <p:nvCxnSpPr>
          <p:cNvPr id="16" name="Google Shape;16;p26"/>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grpSp>
        <p:nvGrpSpPr>
          <p:cNvPr id="17" name="Google Shape;17;p26"/>
          <p:cNvGrpSpPr/>
          <p:nvPr/>
        </p:nvGrpSpPr>
        <p:grpSpPr>
          <a:xfrm>
            <a:off x="11446932" y="6309360"/>
            <a:ext cx="575733" cy="548640"/>
            <a:chOff x="11446932" y="6309360"/>
            <a:chExt cx="575733" cy="548640"/>
          </a:xfrm>
        </p:grpSpPr>
        <p:sp>
          <p:nvSpPr>
            <p:cNvPr id="18" name="Google Shape;18;p26"/>
            <p:cNvSpPr/>
            <p:nvPr/>
          </p:nvSpPr>
          <p:spPr>
            <a:xfrm>
              <a:off x="11446932" y="6309360"/>
              <a:ext cx="575733" cy="548640"/>
            </a:xfrm>
            <a:prstGeom prst="ellipse">
              <a:avLst/>
            </a:prstGeom>
            <a:solidFill>
              <a:srgbClr val="003F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Twentieth Century"/>
                <a:ea typeface="Twentieth Century"/>
                <a:cs typeface="Twentieth Century"/>
                <a:sym typeface="Twentieth Century"/>
              </a:endParaRPr>
            </a:p>
          </p:txBody>
        </p:sp>
        <p:pic>
          <p:nvPicPr>
            <p:cNvPr id="19" name="Google Shape;19;p26"/>
            <p:cNvPicPr preferRelativeResize="0"/>
            <p:nvPr/>
          </p:nvPicPr>
          <p:blipFill rotWithShape="1">
            <a:blip r:embed="rId10">
              <a:alphaModFix/>
            </a:blip>
            <a:srcRect/>
            <a:stretch/>
          </p:blipFill>
          <p:spPr>
            <a:xfrm>
              <a:off x="11489271" y="6328681"/>
              <a:ext cx="509999" cy="509998"/>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i-hohenheim.de/skriptenbuero" TargetMode="External"/><Relationship Id="rId7" Type="http://schemas.openxmlformats.org/officeDocument/2006/relationships/hyperlink" Target="http://www.spraz.uni-hohenheim.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z.uni-stuttgart.de/" TargetMode="External"/><Relationship Id="rId5" Type="http://schemas.openxmlformats.org/officeDocument/2006/relationships/hyperlink" Target="http://www.hochschulsport.uni-stuttgart.de/" TargetMode="External"/><Relationship Id="rId4" Type="http://schemas.openxmlformats.org/officeDocument/2006/relationships/hyperlink" Target="http://www.uni-hohenheim.de/unispo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uni-film.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uni-hohenheim.de/astafil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oo.gl/6NWii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lageplan.uni-stuttgart.de/" TargetMode="External"/><Relationship Id="rId4" Type="http://schemas.openxmlformats.org/officeDocument/2006/relationships/hyperlink" Target="https://www.uni-hohenheim.de/ap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infohost.uni-hohenheim.de/erstsemester-termin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winfohost.de/fachgruppe" TargetMode="External"/><Relationship Id="rId7" Type="http://schemas.openxmlformats.org/officeDocument/2006/relationships/hyperlink" Target="http://winfohost.de/fachgruppe_ev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stagram.com/fgwinfo/" TargetMode="External"/><Relationship Id="rId5" Type="http://schemas.openxmlformats.org/officeDocument/2006/relationships/hyperlink" Target="https://www.facebook.com/winfohost/" TargetMode="External"/><Relationship Id="rId4" Type="http://schemas.openxmlformats.org/officeDocument/2006/relationships/hyperlink" Target="mailto:fachgruppe@winfohost.de" TargetMode="Externa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dirty="0"/>
              <a:t>HOW2WINFO</a:t>
            </a:r>
            <a:br>
              <a:rPr lang="de-DE" dirty="0"/>
            </a:br>
            <a:endParaRPr dirty="0"/>
          </a:p>
        </p:txBody>
      </p:sp>
      <p:sp>
        <p:nvSpPr>
          <p:cNvPr id="312" name="Google Shape;312;p1"/>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313" name="Google Shape;313;p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de-DE" dirty="0"/>
              <a:t>30.10.2020</a:t>
            </a:r>
            <a:endParaRPr dirty="0"/>
          </a:p>
        </p:txBody>
      </p:sp>
      <p:sp>
        <p:nvSpPr>
          <p:cNvPr id="314" name="Google Shape;314;p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HOW2WINFO - ERSTSEMESTEREINFÜHRUNG 2020</a:t>
            </a:r>
            <a:endParaRPr dirty="0"/>
          </a:p>
        </p:txBody>
      </p:sp>
      <p:sp>
        <p:nvSpPr>
          <p:cNvPr id="315" name="Google Shape;315;p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48" name="Google Shape;448;p10"/>
          <p:cNvSpPr txBox="1">
            <a:spLocks noGrp="1"/>
          </p:cNvSpPr>
          <p:nvPr>
            <p:ph type="body" idx="1"/>
          </p:nvPr>
        </p:nvSpPr>
        <p:spPr>
          <a:xfrm>
            <a:off x="1024128" y="1868016"/>
            <a:ext cx="9720073" cy="4023360"/>
          </a:xfrm>
          <a:prstGeom prst="rect">
            <a:avLst/>
          </a:prstGeom>
          <a:noFill/>
          <a:ln>
            <a:noFill/>
          </a:ln>
        </p:spPr>
        <p:txBody>
          <a:bodyPr spcFirstLastPara="1" wrap="square" lIns="45700" tIns="45700" rIns="45700" bIns="45700" anchor="t" anchorCtr="0">
            <a:normAutofit/>
          </a:bodyPr>
          <a:lstStyle/>
          <a:p>
            <a:pPr marL="39688" lvl="0" indent="0" algn="l" rtl="0">
              <a:lnSpc>
                <a:spcPct val="100000"/>
              </a:lnSpc>
              <a:spcBef>
                <a:spcPts val="0"/>
              </a:spcBef>
              <a:spcAft>
                <a:spcPts val="0"/>
              </a:spcAft>
              <a:buSzPts val="2200"/>
              <a:buNone/>
            </a:pPr>
            <a:r>
              <a:rPr lang="de-DE" dirty="0"/>
              <a:t>Skripte</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u="sng" dirty="0">
                <a:solidFill>
                  <a:schemeClr val="hlink"/>
                </a:solidFill>
                <a:hlinkClick r:id="rId3"/>
              </a:rPr>
              <a:t>www.uni-hohenheim.de/skriptenbuero</a:t>
            </a:r>
            <a:r>
              <a:rPr lang="de-DE" dirty="0"/>
              <a:t> </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Stuttgart-Vaihingen: </a:t>
            </a:r>
            <a:r>
              <a:rPr lang="de-DE" dirty="0" err="1"/>
              <a:t>Kopierlädle</a:t>
            </a:r>
            <a:r>
              <a:rPr lang="de-DE" dirty="0"/>
              <a:t> unter der Mensa</a:t>
            </a:r>
            <a:endParaRPr dirty="0"/>
          </a:p>
          <a:p>
            <a:pPr marL="39688" lvl="0" indent="0" algn="l" rtl="0">
              <a:lnSpc>
                <a:spcPct val="150000"/>
              </a:lnSpc>
              <a:spcBef>
                <a:spcPts val="1600"/>
              </a:spcBef>
              <a:spcAft>
                <a:spcPts val="0"/>
              </a:spcAft>
              <a:buSzPts val="2200"/>
              <a:buNone/>
            </a:pPr>
            <a:r>
              <a:rPr lang="de-DE" dirty="0"/>
              <a:t>Hochschulsport</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u="sng" dirty="0">
                <a:solidFill>
                  <a:schemeClr val="hlink"/>
                </a:solidFill>
                <a:hlinkClick r:id="rId4"/>
              </a:rPr>
              <a:t>www.uni-hohenheim.de/unisport/</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u="sng" dirty="0">
                <a:solidFill>
                  <a:schemeClr val="hlink"/>
                </a:solidFill>
                <a:hlinkClick r:id="rId5"/>
              </a:rPr>
              <a:t>www.hochschulsport.uni-stuttgart.de/</a:t>
            </a:r>
            <a:endParaRPr dirty="0"/>
          </a:p>
          <a:p>
            <a:pPr marL="39688" lvl="0" indent="0" algn="l" rtl="0">
              <a:lnSpc>
                <a:spcPct val="150000"/>
              </a:lnSpc>
              <a:spcBef>
                <a:spcPts val="1600"/>
              </a:spcBef>
              <a:spcAft>
                <a:spcPts val="0"/>
              </a:spcAft>
              <a:buSzPts val="2200"/>
              <a:buNone/>
            </a:pPr>
            <a:r>
              <a:rPr lang="de-DE" dirty="0"/>
              <a:t>Sprachkurse des Sprachenzentrums</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u="sng" dirty="0">
                <a:solidFill>
                  <a:schemeClr val="hlink"/>
                </a:solidFill>
                <a:hlinkClick r:id="rId6"/>
              </a:rPr>
              <a:t>www.sz.uni-stuttgart.de/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u="sng" dirty="0">
                <a:solidFill>
                  <a:schemeClr val="hlink"/>
                </a:solidFill>
                <a:hlinkClick r:id="rId7"/>
              </a:rPr>
              <a:t>www.spraz.uni-hohenheim.de/</a:t>
            </a:r>
            <a:endParaRPr dirty="0"/>
          </a:p>
          <a:p>
            <a:pPr marL="91438" lvl="0" indent="0" algn="l" rtl="0">
              <a:lnSpc>
                <a:spcPct val="90000"/>
              </a:lnSpc>
              <a:spcBef>
                <a:spcPts val="1600"/>
              </a:spcBef>
              <a:spcAft>
                <a:spcPts val="0"/>
              </a:spcAft>
              <a:buSzPts val="2200"/>
              <a:buNone/>
            </a:pPr>
            <a:endParaRPr dirty="0"/>
          </a:p>
        </p:txBody>
      </p:sp>
      <p:sp>
        <p:nvSpPr>
          <p:cNvPr id="449" name="Google Shape;449;p10"/>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50" name="Google Shape;450;p10"/>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51" name="Google Shape;451;p1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57" name="Google Shape;457;p11"/>
          <p:cNvSpPr txBox="1">
            <a:spLocks noGrp="1"/>
          </p:cNvSpPr>
          <p:nvPr>
            <p:ph type="body" idx="1"/>
          </p:nvPr>
        </p:nvSpPr>
        <p:spPr>
          <a:xfrm>
            <a:off x="1024128" y="1918355"/>
            <a:ext cx="9720073" cy="3766008"/>
          </a:xfrm>
          <a:prstGeom prst="rect">
            <a:avLst/>
          </a:prstGeom>
          <a:noFill/>
          <a:ln>
            <a:noFill/>
          </a:ln>
        </p:spPr>
        <p:txBody>
          <a:bodyPr spcFirstLastPara="1" wrap="square" lIns="45700" tIns="45700" rIns="45700" bIns="45700" anchor="t" anchorCtr="0">
            <a:normAutofit/>
          </a:bodyPr>
          <a:lstStyle/>
          <a:p>
            <a:pPr marL="39688" lvl="0" indent="0" algn="l" rtl="0">
              <a:lnSpc>
                <a:spcPct val="90000"/>
              </a:lnSpc>
              <a:spcBef>
                <a:spcPts val="0"/>
              </a:spcBef>
              <a:spcAft>
                <a:spcPts val="0"/>
              </a:spcAft>
              <a:buSzPts val="2200"/>
              <a:buNone/>
            </a:pPr>
            <a:r>
              <a:rPr lang="de-DE" dirty="0"/>
              <a:t>Uni-Film</a:t>
            </a:r>
            <a:endParaRPr sz="900" dirty="0"/>
          </a:p>
          <a:p>
            <a:pPr marL="413763" lvl="1" indent="-285750" algn="l" rtl="0">
              <a:lnSpc>
                <a:spcPct val="100000"/>
              </a:lnSpc>
              <a:spcBef>
                <a:spcPts val="400"/>
              </a:spcBef>
              <a:spcAft>
                <a:spcPts val="0"/>
              </a:spcAft>
              <a:buSzPts val="1800"/>
              <a:buFont typeface="Arial" panose="020B0604020202020204" pitchFamily="34" charset="0"/>
              <a:buChar char="•"/>
            </a:pPr>
            <a:r>
              <a:rPr lang="de-DE" dirty="0"/>
              <a:t>Stuttgart: </a:t>
            </a:r>
            <a:r>
              <a:rPr lang="de-DE" u="sng" dirty="0">
                <a:solidFill>
                  <a:schemeClr val="hlink"/>
                </a:solidFill>
                <a:hlinkClick r:id="rId3"/>
              </a:rPr>
              <a:t>http://www.uni-film.de/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Hohenheim: </a:t>
            </a:r>
            <a:r>
              <a:rPr lang="de-DE" u="sng" dirty="0">
                <a:solidFill>
                  <a:schemeClr val="hlink"/>
                </a:solidFill>
                <a:hlinkClick r:id="rId4"/>
              </a:rPr>
              <a:t>http://www.uni-hohenheim.de/astafilm/</a:t>
            </a:r>
            <a:endParaRPr lang="de-DE" dirty="0"/>
          </a:p>
          <a:p>
            <a:pPr marL="39688" lvl="0" indent="0" algn="l" rtl="0">
              <a:lnSpc>
                <a:spcPct val="150000"/>
              </a:lnSpc>
              <a:spcBef>
                <a:spcPts val="1600"/>
              </a:spcBef>
              <a:spcAft>
                <a:spcPts val="0"/>
              </a:spcAft>
              <a:buSzPts val="2200"/>
              <a:buNone/>
            </a:pPr>
            <a:r>
              <a:rPr lang="de-DE" dirty="0"/>
              <a:t>Genug vom Mensa-Essen?</a:t>
            </a:r>
            <a:r>
              <a:rPr lang="de-DE" sz="900" dirty="0"/>
              <a:t>  </a:t>
            </a:r>
            <a:endParaRPr sz="900" dirty="0"/>
          </a:p>
          <a:p>
            <a:pPr marL="413763" lvl="1" indent="-285750" algn="l" rtl="0">
              <a:lnSpc>
                <a:spcPct val="100000"/>
              </a:lnSpc>
              <a:spcBef>
                <a:spcPts val="400"/>
              </a:spcBef>
              <a:spcAft>
                <a:spcPts val="0"/>
              </a:spcAft>
              <a:buSzPts val="1800"/>
              <a:buFont typeface="Arial" panose="020B0604020202020204" pitchFamily="34" charset="0"/>
              <a:buChar char="•"/>
            </a:pPr>
            <a:r>
              <a:rPr lang="de-DE" dirty="0"/>
              <a:t>Alternativen in der Stadtmitte: </a:t>
            </a:r>
            <a:br>
              <a:rPr lang="de-DE" dirty="0"/>
            </a:br>
            <a:r>
              <a:rPr lang="de-DE" dirty="0"/>
              <a:t>Vapiano, </a:t>
            </a:r>
            <a:r>
              <a:rPr lang="de-DE" dirty="0" err="1"/>
              <a:t>Tobi‘s</a:t>
            </a:r>
            <a:r>
              <a:rPr lang="de-DE" dirty="0"/>
              <a:t>, Fresh Sub, </a:t>
            </a:r>
            <a:r>
              <a:rPr lang="de-DE" dirty="0" err="1"/>
              <a:t>Hotalo</a:t>
            </a:r>
            <a:r>
              <a:rPr lang="de-DE" dirty="0"/>
              <a:t>, Burger King, </a:t>
            </a:r>
            <a:r>
              <a:rPr lang="de-DE" dirty="0" err="1"/>
              <a:t>FoodLounge</a:t>
            </a:r>
            <a:r>
              <a:rPr lang="de-DE" dirty="0"/>
              <a:t>, </a:t>
            </a:r>
            <a:r>
              <a:rPr lang="de-DE" dirty="0" err="1"/>
              <a:t>Ganapati</a:t>
            </a:r>
            <a:r>
              <a:rPr lang="de-DE" dirty="0"/>
              <a:t>, …, …</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Vaihingen: </a:t>
            </a:r>
            <a:r>
              <a:rPr lang="de-DE" dirty="0" err="1"/>
              <a:t>Pokkez</a:t>
            </a:r>
            <a:r>
              <a:rPr lang="de-DE" dirty="0"/>
              <a:t>, La Bruschetta, </a:t>
            </a:r>
            <a:r>
              <a:rPr lang="de-DE" dirty="0" err="1"/>
              <a:t>Taverna</a:t>
            </a:r>
            <a:r>
              <a:rPr lang="de-DE" dirty="0"/>
              <a:t> Bar</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Hohenheim: Denkbar, Edeka, Speisemeisterei</a:t>
            </a:r>
            <a:endParaRPr dirty="0"/>
          </a:p>
          <a:p>
            <a:pPr marL="91438" lvl="0" indent="0" algn="l" rtl="0">
              <a:lnSpc>
                <a:spcPct val="90000"/>
              </a:lnSpc>
              <a:spcBef>
                <a:spcPts val="1600"/>
              </a:spcBef>
              <a:spcAft>
                <a:spcPts val="0"/>
              </a:spcAft>
              <a:buSzPts val="2200"/>
              <a:buNone/>
            </a:pPr>
            <a:endParaRPr dirty="0"/>
          </a:p>
        </p:txBody>
      </p:sp>
      <p:sp>
        <p:nvSpPr>
          <p:cNvPr id="458" name="Google Shape;458;p1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59" name="Google Shape;459;p1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60" name="Google Shape;460;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66" name="Google Shape;466;p12"/>
          <p:cNvSpPr txBox="1">
            <a:spLocks noGrp="1"/>
          </p:cNvSpPr>
          <p:nvPr>
            <p:ph type="body" idx="1"/>
          </p:nvPr>
        </p:nvSpPr>
        <p:spPr>
          <a:xfrm>
            <a:off x="1024128" y="1899501"/>
            <a:ext cx="9720073" cy="4023360"/>
          </a:xfrm>
          <a:prstGeom prst="rect">
            <a:avLst/>
          </a:prstGeom>
          <a:noFill/>
          <a:ln>
            <a:noFill/>
          </a:ln>
        </p:spPr>
        <p:txBody>
          <a:bodyPr spcFirstLastPara="1" wrap="square" lIns="45700" tIns="45700" rIns="45700" bIns="45700" anchor="t" anchorCtr="0">
            <a:normAutofit/>
          </a:bodyPr>
          <a:lstStyle/>
          <a:p>
            <a:pPr marL="39688" lvl="0" indent="0" algn="l" rtl="0">
              <a:lnSpc>
                <a:spcPct val="90000"/>
              </a:lnSpc>
              <a:spcBef>
                <a:spcPts val="0"/>
              </a:spcBef>
              <a:spcAft>
                <a:spcPts val="0"/>
              </a:spcAft>
              <a:buSzPts val="2200"/>
              <a:buNone/>
            </a:pPr>
            <a:r>
              <a:rPr lang="de-DE" dirty="0"/>
              <a:t>Ausgehen</a:t>
            </a:r>
            <a:endParaRPr dirty="0"/>
          </a:p>
          <a:p>
            <a:pPr marL="413763" lvl="1" indent="-285750" algn="l" rtl="0">
              <a:lnSpc>
                <a:spcPct val="100000"/>
              </a:lnSpc>
              <a:spcBef>
                <a:spcPts val="400"/>
              </a:spcBef>
              <a:spcAft>
                <a:spcPts val="0"/>
              </a:spcAft>
              <a:buSzPts val="1800"/>
              <a:buFont typeface="Arial" panose="020B0604020202020204" pitchFamily="34" charset="0"/>
              <a:buChar char="•"/>
            </a:pPr>
            <a:r>
              <a:rPr lang="de-DE" dirty="0"/>
              <a:t>Studentische Partys</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UNO-Erstsemesterparty (entfällt)</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Weitere Partys in Vaihingen/Stadtmitte (</a:t>
            </a:r>
            <a:r>
              <a:rPr lang="de-DE" dirty="0" err="1"/>
              <a:t>emotions</a:t>
            </a:r>
            <a:r>
              <a:rPr lang="de-DE" dirty="0"/>
              <a:t>, Bauigelfest, </a:t>
            </a:r>
            <a:r>
              <a:rPr lang="de-DE" dirty="0" err="1"/>
              <a:t>Straussi</a:t>
            </a:r>
            <a:r>
              <a:rPr lang="de-DE" dirty="0"/>
              <a:t>…)</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Mittwochs: Max-Kade-Wohnheim neben der Mensa Stadtmitte </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TMS jeden Donnerstagabend (Hohenheim)</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Block 4 der </a:t>
            </a:r>
            <a:r>
              <a:rPr lang="de-DE" dirty="0" err="1"/>
              <a:t>HfT</a:t>
            </a:r>
            <a:r>
              <a:rPr lang="de-DE" dirty="0"/>
              <a:t> jeden Donnerstagabend (Stadtmitte)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Theodor-Heuss-Straße</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Diverse Clubs u. Bars (Mono-Bar, Tequila-Bar, Boa, Kellerklub, Lange Theke, …)</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Rotebühlplatz</a:t>
            </a:r>
            <a:endParaRPr dirty="0"/>
          </a:p>
          <a:p>
            <a:pPr marL="413763" lvl="1" indent="-285750" algn="l" rtl="0">
              <a:lnSpc>
                <a:spcPct val="90000"/>
              </a:lnSpc>
              <a:spcBef>
                <a:spcPts val="600"/>
              </a:spcBef>
              <a:spcAft>
                <a:spcPts val="0"/>
              </a:spcAft>
              <a:buSzPts val="1800"/>
              <a:buFont typeface="Arial" panose="020B0604020202020204" pitchFamily="34" charset="0"/>
              <a:buChar char="•"/>
            </a:pPr>
            <a:r>
              <a:rPr lang="de-DE" dirty="0"/>
              <a:t>Volks- / Frühlingsfest </a:t>
            </a:r>
            <a:endParaRPr dirty="0"/>
          </a:p>
          <a:p>
            <a:pPr marL="596639" lvl="2" indent="-285750" algn="l" rtl="0">
              <a:lnSpc>
                <a:spcPct val="90000"/>
              </a:lnSpc>
              <a:spcBef>
                <a:spcPts val="600"/>
              </a:spcBef>
              <a:spcAft>
                <a:spcPts val="0"/>
              </a:spcAft>
              <a:buSzPts val="1400"/>
              <a:buFont typeface="Arial" panose="020B0604020202020204" pitchFamily="34" charset="0"/>
              <a:buChar char="•"/>
            </a:pPr>
            <a:r>
              <a:rPr lang="de-DE" dirty="0"/>
              <a:t>Studententage beachten (meistens dienstags)</a:t>
            </a:r>
            <a:endParaRPr dirty="0"/>
          </a:p>
          <a:p>
            <a:pPr marL="91438" lvl="0" indent="0" algn="l" rtl="0">
              <a:lnSpc>
                <a:spcPct val="90000"/>
              </a:lnSpc>
              <a:spcBef>
                <a:spcPts val="1600"/>
              </a:spcBef>
              <a:spcAft>
                <a:spcPts val="0"/>
              </a:spcAft>
              <a:buSzPts val="2200"/>
              <a:buNone/>
            </a:pPr>
            <a:endParaRPr dirty="0"/>
          </a:p>
        </p:txBody>
      </p:sp>
      <p:sp>
        <p:nvSpPr>
          <p:cNvPr id="467" name="Google Shape;467;p12"/>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68" name="Google Shape;468;p12"/>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69" name="Google Shape;469;p1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3"/>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AUFBAU DES STUDIUMS</a:t>
            </a:r>
            <a:br>
              <a:rPr lang="de-DE"/>
            </a:br>
            <a:r>
              <a:rPr lang="de-DE"/>
              <a:t>IM 1.SEMESTER</a:t>
            </a:r>
            <a:endParaRPr/>
          </a:p>
        </p:txBody>
      </p:sp>
      <p:sp>
        <p:nvSpPr>
          <p:cNvPr id="475" name="Google Shape;475;p13"/>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476" name="Google Shape;476;p13"/>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77" name="Google Shape;477;p13"/>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78" name="Google Shape;478;p1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dirty="0"/>
              <a:t>1. SEMESTER BACHELOR – WAHL BWL</a:t>
            </a:r>
            <a:endParaRPr dirty="0"/>
          </a:p>
        </p:txBody>
      </p:sp>
      <p:sp>
        <p:nvSpPr>
          <p:cNvPr id="484" name="Google Shape;484;p14"/>
          <p:cNvSpPr txBox="1">
            <a:spLocks noGrp="1"/>
          </p:cNvSpPr>
          <p:nvPr>
            <p:ph type="body" idx="1"/>
          </p:nvPr>
        </p:nvSpPr>
        <p:spPr>
          <a:xfrm>
            <a:off x="1024128" y="2071348"/>
            <a:ext cx="4754880" cy="822960"/>
          </a:xfrm>
          <a:prstGeom prst="rect">
            <a:avLst/>
          </a:prstGeom>
          <a:noFill/>
          <a:ln>
            <a:noFill/>
          </a:ln>
        </p:spPr>
        <p:txBody>
          <a:bodyPr spcFirstLastPara="1" wrap="square" lIns="137150" tIns="45700" rIns="137150" bIns="45700" anchor="ctr" anchorCtr="0">
            <a:normAutofit/>
          </a:bodyPr>
          <a:lstStyle/>
          <a:p>
            <a:pPr marL="0" lvl="0" indent="0" algn="l" rtl="0">
              <a:lnSpc>
                <a:spcPct val="90000"/>
              </a:lnSpc>
              <a:spcBef>
                <a:spcPts val="0"/>
              </a:spcBef>
              <a:spcAft>
                <a:spcPts val="0"/>
              </a:spcAft>
              <a:buSzPts val="2300"/>
              <a:buNone/>
            </a:pPr>
            <a:r>
              <a:rPr lang="de-DE"/>
              <a:t>Universität Hohenheim</a:t>
            </a:r>
            <a:endParaRPr/>
          </a:p>
        </p:txBody>
      </p:sp>
      <p:sp>
        <p:nvSpPr>
          <p:cNvPr id="485" name="Google Shape;485;p14"/>
          <p:cNvSpPr txBox="1">
            <a:spLocks noGrp="1"/>
          </p:cNvSpPr>
          <p:nvPr>
            <p:ph type="body" idx="2"/>
          </p:nvPr>
        </p:nvSpPr>
        <p:spPr>
          <a:xfrm>
            <a:off x="1024128" y="2859500"/>
            <a:ext cx="4754880" cy="3341572"/>
          </a:xfrm>
          <a:prstGeom prst="rect">
            <a:avLst/>
          </a:prstGeom>
          <a:noFill/>
          <a:ln>
            <a:noFill/>
          </a:ln>
        </p:spPr>
        <p:txBody>
          <a:bodyPr spcFirstLastPara="1" wrap="square" lIns="45700" tIns="45700" rIns="45700" bIns="45700" anchor="t" anchorCtr="0">
            <a:normAutofit/>
          </a:bodyPr>
          <a:lstStyle/>
          <a:p>
            <a:pPr marL="91438" lvl="0" indent="-152400" algn="l" rtl="0">
              <a:lnSpc>
                <a:spcPct val="90000"/>
              </a:lnSpc>
              <a:spcBef>
                <a:spcPts val="0"/>
              </a:spcBef>
              <a:spcAft>
                <a:spcPts val="0"/>
              </a:spcAft>
              <a:buSzPts val="2400"/>
              <a:buFont typeface="Arial"/>
              <a:buChar char="•"/>
            </a:pPr>
            <a:r>
              <a:rPr lang="de-DE" sz="2400" dirty="0"/>
              <a:t>Einführung in die BWL (1.Semester)</a:t>
            </a:r>
            <a:endParaRPr dirty="0"/>
          </a:p>
          <a:p>
            <a:pPr marL="91438" lvl="0" indent="-152400" algn="l" rtl="0">
              <a:lnSpc>
                <a:spcPct val="90000"/>
              </a:lnSpc>
              <a:spcBef>
                <a:spcPts val="1400"/>
              </a:spcBef>
              <a:spcAft>
                <a:spcPts val="0"/>
              </a:spcAft>
              <a:buSzPts val="2400"/>
              <a:buFont typeface="Arial"/>
              <a:buChar char="•"/>
            </a:pPr>
            <a:r>
              <a:rPr lang="de-DE" sz="2400" dirty="0"/>
              <a:t>Einführung in das Rechnungswesen</a:t>
            </a:r>
            <a:br>
              <a:rPr lang="de-DE" sz="2400" dirty="0"/>
            </a:br>
            <a:r>
              <a:rPr lang="de-DE" sz="2400" dirty="0"/>
              <a:t>(1. Semester)</a:t>
            </a:r>
            <a:endParaRPr dirty="0"/>
          </a:p>
          <a:p>
            <a:pPr marL="91438" lvl="0" indent="-152400" algn="l" rtl="0">
              <a:lnSpc>
                <a:spcPct val="90000"/>
              </a:lnSpc>
              <a:spcBef>
                <a:spcPts val="1400"/>
              </a:spcBef>
              <a:spcAft>
                <a:spcPts val="0"/>
              </a:spcAft>
              <a:buSzPts val="2400"/>
              <a:buFont typeface="Arial"/>
              <a:buChar char="•"/>
            </a:pPr>
            <a:r>
              <a:rPr lang="de-DE" sz="2400" dirty="0"/>
              <a:t>Vermarktungsprozesse </a:t>
            </a:r>
            <a:r>
              <a:rPr lang="de-DE" sz="2400" u="sng" dirty="0"/>
              <a:t>oder</a:t>
            </a:r>
            <a:r>
              <a:rPr lang="de-DE" sz="2400" dirty="0"/>
              <a:t> Finanzprozesse</a:t>
            </a:r>
            <a:br>
              <a:rPr lang="de-DE" sz="2400" dirty="0"/>
            </a:br>
            <a:r>
              <a:rPr lang="de-DE" sz="2400" dirty="0"/>
              <a:t>(3. Semester)</a:t>
            </a:r>
            <a:endParaRPr dirty="0"/>
          </a:p>
        </p:txBody>
      </p:sp>
      <p:sp>
        <p:nvSpPr>
          <p:cNvPr id="486" name="Google Shape;486;p14"/>
          <p:cNvSpPr txBox="1">
            <a:spLocks noGrp="1"/>
          </p:cNvSpPr>
          <p:nvPr>
            <p:ph type="body" idx="3"/>
          </p:nvPr>
        </p:nvSpPr>
        <p:spPr>
          <a:xfrm>
            <a:off x="5990888" y="2071348"/>
            <a:ext cx="4754880" cy="822960"/>
          </a:xfrm>
          <a:prstGeom prst="rect">
            <a:avLst/>
          </a:prstGeom>
          <a:noFill/>
          <a:ln>
            <a:noFill/>
          </a:ln>
        </p:spPr>
        <p:txBody>
          <a:bodyPr spcFirstLastPara="1" wrap="square" lIns="137150" tIns="45700" rIns="137150" bIns="45700" anchor="ctr" anchorCtr="0">
            <a:normAutofit/>
          </a:bodyPr>
          <a:lstStyle/>
          <a:p>
            <a:pPr marL="0" lvl="0" indent="0" algn="l" rtl="0">
              <a:lnSpc>
                <a:spcPct val="90000"/>
              </a:lnSpc>
              <a:spcBef>
                <a:spcPts val="0"/>
              </a:spcBef>
              <a:spcAft>
                <a:spcPts val="0"/>
              </a:spcAft>
              <a:buSzPts val="2300"/>
              <a:buNone/>
            </a:pPr>
            <a:r>
              <a:rPr lang="de-DE"/>
              <a:t>Universität Stuttgart</a:t>
            </a:r>
            <a:endParaRPr/>
          </a:p>
        </p:txBody>
      </p:sp>
      <p:sp>
        <p:nvSpPr>
          <p:cNvPr id="487" name="Google Shape;487;p14"/>
          <p:cNvSpPr txBox="1">
            <a:spLocks noGrp="1"/>
          </p:cNvSpPr>
          <p:nvPr>
            <p:ph type="body" idx="4"/>
          </p:nvPr>
        </p:nvSpPr>
        <p:spPr>
          <a:xfrm>
            <a:off x="5990888" y="2859500"/>
            <a:ext cx="4754880" cy="3341572"/>
          </a:xfrm>
          <a:prstGeom prst="rect">
            <a:avLst/>
          </a:prstGeom>
          <a:noFill/>
          <a:ln>
            <a:noFill/>
          </a:ln>
        </p:spPr>
        <p:txBody>
          <a:bodyPr spcFirstLastPara="1" wrap="square" lIns="45700" tIns="45700" rIns="45700" bIns="45700" anchor="t" anchorCtr="0">
            <a:normAutofit/>
          </a:bodyPr>
          <a:lstStyle/>
          <a:p>
            <a:pPr marL="91438" lvl="0" indent="-152400" algn="l" rtl="0">
              <a:lnSpc>
                <a:spcPct val="90000"/>
              </a:lnSpc>
              <a:spcBef>
                <a:spcPts val="0"/>
              </a:spcBef>
              <a:spcAft>
                <a:spcPts val="0"/>
              </a:spcAft>
              <a:buSzPts val="2400"/>
              <a:buFont typeface="Arial"/>
              <a:buChar char="•"/>
            </a:pPr>
            <a:r>
              <a:rPr lang="de-DE" sz="2400" dirty="0"/>
              <a:t>Grundlagen der BWL (1.Semester)</a:t>
            </a:r>
            <a:endParaRPr dirty="0"/>
          </a:p>
          <a:p>
            <a:pPr marL="91438" lvl="0" indent="-152400" algn="l" rtl="0">
              <a:lnSpc>
                <a:spcPct val="90000"/>
              </a:lnSpc>
              <a:spcBef>
                <a:spcPts val="1400"/>
              </a:spcBef>
              <a:spcAft>
                <a:spcPts val="0"/>
              </a:spcAft>
              <a:buSzPts val="2400"/>
              <a:buFont typeface="Arial"/>
              <a:buChar char="•"/>
            </a:pPr>
            <a:r>
              <a:rPr lang="de-DE" sz="2400" dirty="0"/>
              <a:t>Technik des betrieblichen   Rechnungswesens &amp; Produktion (3. Semester)</a:t>
            </a:r>
            <a:endParaRPr lang="de-DE" dirty="0"/>
          </a:p>
          <a:p>
            <a:pPr marL="91438" lvl="0" indent="0" algn="l" rtl="0">
              <a:lnSpc>
                <a:spcPct val="90000"/>
              </a:lnSpc>
              <a:spcBef>
                <a:spcPts val="1400"/>
              </a:spcBef>
              <a:spcAft>
                <a:spcPts val="0"/>
              </a:spcAft>
              <a:buSzPts val="2200"/>
              <a:buNone/>
            </a:pPr>
            <a:endParaRPr dirty="0"/>
          </a:p>
        </p:txBody>
      </p:sp>
      <p:sp>
        <p:nvSpPr>
          <p:cNvPr id="488" name="Google Shape;488;p14"/>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89" name="Google Shape;489;p14"/>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90" name="Google Shape;490;p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AUFBAU 1. SEMESTER BACHELOR</a:t>
            </a:r>
            <a:endParaRPr/>
          </a:p>
        </p:txBody>
      </p:sp>
      <p:sp>
        <p:nvSpPr>
          <p:cNvPr id="497" name="Google Shape;497;p15"/>
          <p:cNvSpPr txBox="1">
            <a:spLocks noGrp="1"/>
          </p:cNvSpPr>
          <p:nvPr>
            <p:ph type="body" idx="1"/>
          </p:nvPr>
        </p:nvSpPr>
        <p:spPr>
          <a:xfrm>
            <a:off x="1003278" y="2266088"/>
            <a:ext cx="2598173" cy="4023360"/>
          </a:xfrm>
          <a:prstGeom prst="rect">
            <a:avLst/>
          </a:prstGeom>
          <a:noFill/>
          <a:ln>
            <a:noFill/>
          </a:ln>
        </p:spPr>
        <p:txBody>
          <a:bodyPr spcFirstLastPara="1" wrap="square" lIns="45700" tIns="45700" rIns="45700" bIns="45700" anchor="t" anchorCtr="0">
            <a:normAutofit/>
          </a:bodyPr>
          <a:lstStyle/>
          <a:p>
            <a:pPr marL="91438" lvl="0" indent="-146050" algn="l" rtl="0">
              <a:lnSpc>
                <a:spcPct val="90000"/>
              </a:lnSpc>
              <a:spcBef>
                <a:spcPts val="0"/>
              </a:spcBef>
              <a:spcAft>
                <a:spcPts val="0"/>
              </a:spcAft>
              <a:buSzPts val="2300"/>
              <a:buChar char=" "/>
            </a:pPr>
            <a:r>
              <a:rPr lang="de-DE" sz="2300" dirty="0">
                <a:solidFill>
                  <a:srgbClr val="1CADE4"/>
                </a:solidFill>
              </a:rPr>
              <a:t>Hohenheim</a:t>
            </a:r>
            <a:endParaRPr dirty="0"/>
          </a:p>
          <a:p>
            <a:pPr marL="91438" lvl="0" indent="-127000" algn="l" rtl="0">
              <a:lnSpc>
                <a:spcPct val="90000"/>
              </a:lnSpc>
              <a:spcBef>
                <a:spcPts val="1400"/>
              </a:spcBef>
              <a:spcAft>
                <a:spcPts val="0"/>
              </a:spcAft>
              <a:buSzPts val="2000"/>
              <a:buFont typeface="Arial"/>
              <a:buChar char="•"/>
            </a:pPr>
            <a:r>
              <a:rPr lang="de-DE" sz="2000" dirty="0"/>
              <a:t>Einführung in die Wirtschaftsinformatik</a:t>
            </a:r>
            <a:endParaRPr dirty="0"/>
          </a:p>
          <a:p>
            <a:pPr marL="91438" lvl="0" indent="-127000" algn="l" rtl="0">
              <a:lnSpc>
                <a:spcPct val="90000"/>
              </a:lnSpc>
              <a:spcBef>
                <a:spcPts val="1400"/>
              </a:spcBef>
              <a:spcAft>
                <a:spcPts val="0"/>
              </a:spcAft>
              <a:buSzPts val="2000"/>
              <a:buFont typeface="Arial"/>
              <a:buChar char="•"/>
            </a:pPr>
            <a:r>
              <a:rPr lang="de-DE" sz="2000" dirty="0"/>
              <a:t>Einführung in das Rechnungswesen**</a:t>
            </a:r>
            <a:endParaRPr dirty="0"/>
          </a:p>
          <a:p>
            <a:pPr marL="91438" lvl="0" indent="-127000" algn="l" rtl="0">
              <a:lnSpc>
                <a:spcPct val="90000"/>
              </a:lnSpc>
              <a:spcBef>
                <a:spcPts val="1400"/>
              </a:spcBef>
              <a:spcAft>
                <a:spcPts val="0"/>
              </a:spcAft>
              <a:buSzPts val="2000"/>
              <a:buFont typeface="Arial"/>
              <a:buChar char="•"/>
            </a:pPr>
            <a:r>
              <a:rPr lang="de-DE" sz="2000" dirty="0"/>
              <a:t>Einführung in die BWL**</a:t>
            </a:r>
            <a:endParaRPr dirty="0"/>
          </a:p>
        </p:txBody>
      </p:sp>
      <p:sp>
        <p:nvSpPr>
          <p:cNvPr id="498" name="Google Shape;498;p15"/>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99" name="Google Shape;499;p15"/>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00" name="Google Shape;500;p1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15</a:t>
            </a:fld>
            <a:endParaRPr/>
          </a:p>
        </p:txBody>
      </p:sp>
      <p:sp>
        <p:nvSpPr>
          <p:cNvPr id="501" name="Google Shape;501;p15"/>
          <p:cNvSpPr txBox="1"/>
          <p:nvPr/>
        </p:nvSpPr>
        <p:spPr>
          <a:xfrm>
            <a:off x="4061305" y="2266088"/>
            <a:ext cx="2574111" cy="4023360"/>
          </a:xfrm>
          <a:prstGeom prst="rect">
            <a:avLst/>
          </a:prstGeom>
          <a:noFill/>
          <a:ln>
            <a:noFill/>
          </a:ln>
        </p:spPr>
        <p:txBody>
          <a:bodyPr spcFirstLastPara="1" wrap="square" lIns="45700" tIns="45700" rIns="45700" bIns="45700" anchor="t" anchorCtr="0">
            <a:normAutofit/>
          </a:bodyPr>
          <a:lstStyle/>
          <a:p>
            <a:pPr marL="91438" marR="0" lvl="0" indent="-146050" algn="l" rtl="0">
              <a:lnSpc>
                <a:spcPct val="90000"/>
              </a:lnSpc>
              <a:spcBef>
                <a:spcPts val="0"/>
              </a:spcBef>
              <a:spcAft>
                <a:spcPts val="0"/>
              </a:spcAft>
              <a:buClr>
                <a:schemeClr val="accent1"/>
              </a:buClr>
              <a:buSzPts val="2300"/>
              <a:buFont typeface="Twentieth Century"/>
              <a:buChar char=" "/>
            </a:pPr>
            <a:r>
              <a:rPr lang="de-DE" sz="2300" dirty="0">
                <a:solidFill>
                  <a:srgbClr val="1CADE4"/>
                </a:solidFill>
                <a:latin typeface="Twentieth Century"/>
                <a:ea typeface="Twentieth Century"/>
                <a:cs typeface="Twentieth Century"/>
                <a:sym typeface="Twentieth Century"/>
              </a:rPr>
              <a:t>Stadtmitte</a:t>
            </a:r>
            <a:endParaRPr dirty="0"/>
          </a:p>
          <a:p>
            <a:pPr marL="91438" indent="-127000">
              <a:lnSpc>
                <a:spcPct val="80000"/>
              </a:lnSpc>
              <a:spcBef>
                <a:spcPts val="1400"/>
              </a:spcBef>
              <a:buClr>
                <a:schemeClr val="accent1"/>
              </a:buClr>
              <a:buSzPts val="2000"/>
              <a:buFont typeface="Arial"/>
              <a:buChar char="•"/>
            </a:pPr>
            <a:r>
              <a:rPr lang="de-DE" sz="1900" dirty="0">
                <a:solidFill>
                  <a:schemeClr val="dk1"/>
                </a:solidFill>
                <a:latin typeface="Twentieth Century"/>
                <a:sym typeface="Twentieth Century"/>
              </a:rPr>
              <a:t>Grundlagen der BWL +   Übung*</a:t>
            </a:r>
            <a:endParaRPr lang="de-DE" sz="1900" dirty="0">
              <a:solidFill>
                <a:schemeClr val="dk1"/>
              </a:solidFill>
              <a:latin typeface="Twentieth Century"/>
            </a:endParaRPr>
          </a:p>
          <a:p>
            <a:pPr marL="91438" marR="0" lvl="0" indent="0" algn="l" rtl="0">
              <a:lnSpc>
                <a:spcPct val="90000"/>
              </a:lnSpc>
              <a:spcBef>
                <a:spcPts val="1400"/>
              </a:spcBef>
              <a:spcAft>
                <a:spcPts val="0"/>
              </a:spcAft>
              <a:buClr>
                <a:schemeClr val="accent1"/>
              </a:buClr>
              <a:buSzPts val="2200"/>
              <a:buFont typeface="Twentieth Century"/>
              <a:buNone/>
            </a:pPr>
            <a:endParaRPr sz="2200" dirty="0">
              <a:solidFill>
                <a:schemeClr val="dk1"/>
              </a:solidFill>
              <a:latin typeface="Twentieth Century"/>
              <a:ea typeface="Twentieth Century"/>
              <a:cs typeface="Twentieth Century"/>
              <a:sym typeface="Twentieth Century"/>
            </a:endParaRPr>
          </a:p>
        </p:txBody>
      </p:sp>
      <p:sp>
        <p:nvSpPr>
          <p:cNvPr id="502" name="Google Shape;502;p15"/>
          <p:cNvSpPr txBox="1"/>
          <p:nvPr/>
        </p:nvSpPr>
        <p:spPr>
          <a:xfrm>
            <a:off x="7119332" y="2266088"/>
            <a:ext cx="2469835" cy="4023360"/>
          </a:xfrm>
          <a:prstGeom prst="rect">
            <a:avLst/>
          </a:prstGeom>
          <a:noFill/>
          <a:ln>
            <a:noFill/>
          </a:ln>
        </p:spPr>
        <p:txBody>
          <a:bodyPr spcFirstLastPara="1" wrap="square" lIns="45700" tIns="45700" rIns="45700" bIns="45700" anchor="t" anchorCtr="0">
            <a:normAutofit fontScale="92500" lnSpcReduction="10000"/>
          </a:bodyPr>
          <a:lstStyle/>
          <a:p>
            <a:pPr marL="91438" marR="0" lvl="0" indent="-146050" algn="l" rtl="0">
              <a:lnSpc>
                <a:spcPct val="90000"/>
              </a:lnSpc>
              <a:spcBef>
                <a:spcPts val="0"/>
              </a:spcBef>
              <a:spcAft>
                <a:spcPts val="0"/>
              </a:spcAft>
              <a:buClr>
                <a:schemeClr val="accent1"/>
              </a:buClr>
              <a:buSzPts val="2300"/>
              <a:buFont typeface="Twentieth Century"/>
              <a:buChar char=" "/>
            </a:pPr>
            <a:r>
              <a:rPr lang="de-DE" sz="2300" dirty="0">
                <a:solidFill>
                  <a:srgbClr val="1CADE4"/>
                </a:solidFill>
                <a:latin typeface="Twentieth Century"/>
                <a:ea typeface="Twentieth Century"/>
                <a:cs typeface="Twentieth Century"/>
                <a:sym typeface="Twentieth Century"/>
              </a:rPr>
              <a:t>Vaihingen</a:t>
            </a:r>
            <a:endParaRPr dirty="0"/>
          </a:p>
          <a:p>
            <a:pPr marL="91438" marR="0" lvl="0" indent="-127000" algn="l" rtl="0">
              <a:lnSpc>
                <a:spcPct val="90000"/>
              </a:lnSpc>
              <a:spcBef>
                <a:spcPts val="1400"/>
              </a:spcBef>
              <a:spcAft>
                <a:spcPts val="0"/>
              </a:spcAft>
              <a:buClr>
                <a:schemeClr val="accent1"/>
              </a:buClr>
              <a:buSzPts val="2000"/>
              <a:buFont typeface="Arial"/>
              <a:buChar char="•"/>
            </a:pPr>
            <a:r>
              <a:rPr lang="de-DE" sz="2000" dirty="0">
                <a:solidFill>
                  <a:schemeClr val="dk1"/>
                </a:solidFill>
                <a:latin typeface="Twentieth Century"/>
                <a:ea typeface="Twentieth Century"/>
                <a:cs typeface="Twentieth Century"/>
                <a:sym typeface="Twentieth Century"/>
              </a:rPr>
              <a:t>Programmierung und Softwareentwicklung + Übung</a:t>
            </a:r>
            <a:endParaRPr dirty="0"/>
          </a:p>
          <a:p>
            <a:pPr marL="91438" indent="-127000">
              <a:lnSpc>
                <a:spcPct val="90000"/>
              </a:lnSpc>
              <a:spcBef>
                <a:spcPts val="1400"/>
              </a:spcBef>
              <a:buClr>
                <a:schemeClr val="accent1"/>
              </a:buClr>
              <a:buSzPts val="2000"/>
              <a:buFont typeface="Arial"/>
              <a:buChar char="•"/>
            </a:pPr>
            <a:r>
              <a:rPr lang="de-DE" sz="2000" dirty="0">
                <a:solidFill>
                  <a:schemeClr val="dk1"/>
                </a:solidFill>
                <a:latin typeface="Twentieth Century"/>
                <a:sym typeface="Twentieth Century"/>
              </a:rPr>
              <a:t>Mathe für </a:t>
            </a:r>
            <a:r>
              <a:rPr lang="de-DE" sz="2000" dirty="0" err="1">
                <a:solidFill>
                  <a:schemeClr val="dk1"/>
                </a:solidFill>
                <a:latin typeface="Twentieth Century"/>
                <a:sym typeface="Twentieth Century"/>
              </a:rPr>
              <a:t>Wiwi</a:t>
            </a:r>
            <a:r>
              <a:rPr lang="de-DE" sz="2000" dirty="0">
                <a:solidFill>
                  <a:schemeClr val="dk1"/>
                </a:solidFill>
                <a:latin typeface="Twentieth Century"/>
                <a:sym typeface="Twentieth Century"/>
              </a:rPr>
              <a:t> + Übung</a:t>
            </a:r>
            <a:endParaRPr lang="de-DE" sz="2000" dirty="0">
              <a:solidFill>
                <a:schemeClr val="dk1"/>
              </a:solidFill>
              <a:latin typeface="Twentieth Century"/>
            </a:endParaRPr>
          </a:p>
          <a:p>
            <a:pPr marL="91438" marR="0" lvl="0" indent="0" algn="l" rtl="0">
              <a:lnSpc>
                <a:spcPct val="90000"/>
              </a:lnSpc>
              <a:spcBef>
                <a:spcPts val="1400"/>
              </a:spcBef>
              <a:spcAft>
                <a:spcPts val="0"/>
              </a:spcAft>
              <a:buClr>
                <a:schemeClr val="accent1"/>
              </a:buClr>
              <a:buSzPts val="2000"/>
              <a:buFont typeface="Arial"/>
              <a:buNone/>
            </a:pPr>
            <a:endParaRPr sz="2000" dirty="0">
              <a:solidFill>
                <a:schemeClr val="dk1"/>
              </a:solidFill>
              <a:latin typeface="Twentieth Century"/>
              <a:sym typeface="Twentieth Century"/>
            </a:endParaRPr>
          </a:p>
          <a:p>
            <a:pPr marL="91438" marR="0" lvl="0" indent="0" algn="l" rtl="0">
              <a:lnSpc>
                <a:spcPct val="90000"/>
              </a:lnSpc>
              <a:spcBef>
                <a:spcPts val="1400"/>
              </a:spcBef>
              <a:spcAft>
                <a:spcPts val="0"/>
              </a:spcAft>
              <a:buClr>
                <a:schemeClr val="accent1"/>
              </a:buClr>
              <a:buSzPts val="2000"/>
              <a:buFont typeface="Arial"/>
              <a:buNone/>
            </a:pPr>
            <a:endParaRPr sz="2000" dirty="0">
              <a:solidFill>
                <a:schemeClr val="dk1"/>
              </a:solidFill>
              <a:latin typeface="Twentieth Century"/>
              <a:ea typeface="Twentieth Century"/>
              <a:cs typeface="Twentieth Century"/>
              <a:sym typeface="Twentieth Century"/>
            </a:endParaRPr>
          </a:p>
          <a:p>
            <a:pPr marL="91438" marR="0" lvl="0" indent="0" algn="l" rtl="0">
              <a:lnSpc>
                <a:spcPct val="90000"/>
              </a:lnSpc>
              <a:spcBef>
                <a:spcPts val="1400"/>
              </a:spcBef>
              <a:spcAft>
                <a:spcPts val="0"/>
              </a:spcAft>
              <a:buClr>
                <a:schemeClr val="accent1"/>
              </a:buClr>
              <a:buSzPts val="2000"/>
              <a:buFont typeface="Arial"/>
              <a:buNone/>
            </a:pPr>
            <a:endParaRPr sz="2000" dirty="0">
              <a:solidFill>
                <a:schemeClr val="dk1"/>
              </a:solidFill>
              <a:latin typeface="Twentieth Century"/>
              <a:ea typeface="Twentieth Century"/>
              <a:cs typeface="Twentieth Century"/>
              <a:sym typeface="Twentieth Century"/>
            </a:endParaRPr>
          </a:p>
          <a:p>
            <a:pPr marL="91438" marR="0" lvl="0" indent="0" algn="l" rtl="0">
              <a:lnSpc>
                <a:spcPct val="90000"/>
              </a:lnSpc>
              <a:spcBef>
                <a:spcPts val="1400"/>
              </a:spcBef>
              <a:spcAft>
                <a:spcPts val="0"/>
              </a:spcAft>
              <a:buClr>
                <a:schemeClr val="accent1"/>
              </a:buClr>
              <a:buSzPts val="2000"/>
              <a:buFont typeface="Arial"/>
              <a:buNone/>
            </a:pPr>
            <a:endParaRPr sz="2000" dirty="0">
              <a:solidFill>
                <a:schemeClr val="dk1"/>
              </a:solidFill>
              <a:latin typeface="Twentieth Century"/>
              <a:ea typeface="Twentieth Century"/>
              <a:cs typeface="Twentieth Century"/>
              <a:sym typeface="Twentieth Century"/>
            </a:endParaRPr>
          </a:p>
          <a:p>
            <a:pPr marL="0" marR="0" lvl="0" indent="0" algn="l" rtl="0">
              <a:lnSpc>
                <a:spcPct val="90000"/>
              </a:lnSpc>
              <a:spcBef>
                <a:spcPts val="1400"/>
              </a:spcBef>
              <a:spcAft>
                <a:spcPts val="0"/>
              </a:spcAft>
              <a:buClr>
                <a:schemeClr val="accent1"/>
              </a:buClr>
              <a:buSzPts val="1400"/>
              <a:buFont typeface="Twentieth Century"/>
              <a:buNone/>
            </a:pPr>
            <a:r>
              <a:rPr lang="de-DE" sz="1400" dirty="0">
                <a:solidFill>
                  <a:schemeClr val="dk1"/>
                </a:solidFill>
                <a:latin typeface="Twentieth Century"/>
                <a:ea typeface="Twentieth Century"/>
                <a:cs typeface="Twentieth Century"/>
                <a:sym typeface="Twentieth Century"/>
              </a:rPr>
              <a:t>Entweder  * oder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WINFO MAP</a:t>
            </a:r>
            <a:endParaRPr/>
          </a:p>
        </p:txBody>
      </p:sp>
      <p:sp>
        <p:nvSpPr>
          <p:cNvPr id="519" name="Google Shape;519;p17"/>
          <p:cNvSpPr txBox="1">
            <a:spLocks noGrp="1"/>
          </p:cNvSpPr>
          <p:nvPr>
            <p:ph type="body" idx="1"/>
          </p:nvPr>
        </p:nvSpPr>
        <p:spPr>
          <a:xfrm>
            <a:off x="1024133" y="2286000"/>
            <a:ext cx="9720073" cy="4023360"/>
          </a:xfrm>
          <a:prstGeom prst="rect">
            <a:avLst/>
          </a:prstGeom>
          <a:noFill/>
          <a:ln>
            <a:noFill/>
          </a:ln>
        </p:spPr>
        <p:txBody>
          <a:bodyPr spcFirstLastPara="1" wrap="square" lIns="45700" tIns="45700" rIns="45700" bIns="45700" anchor="t" anchorCtr="0">
            <a:normAutofit/>
          </a:bodyPr>
          <a:lstStyle/>
          <a:p>
            <a:pPr marL="91438" lvl="0" indent="0" algn="l" rtl="0">
              <a:lnSpc>
                <a:spcPct val="90000"/>
              </a:lnSpc>
              <a:spcBef>
                <a:spcPts val="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l" rtl="0">
              <a:lnSpc>
                <a:spcPct val="90000"/>
              </a:lnSpc>
              <a:spcBef>
                <a:spcPts val="1400"/>
              </a:spcBef>
              <a:spcAft>
                <a:spcPts val="0"/>
              </a:spcAft>
              <a:buSzPts val="1600"/>
              <a:buNone/>
            </a:pPr>
            <a:endParaRPr sz="1600"/>
          </a:p>
          <a:p>
            <a:pPr marL="91438" lvl="0" indent="0" algn="ctr" rtl="0">
              <a:lnSpc>
                <a:spcPct val="90000"/>
              </a:lnSpc>
              <a:spcBef>
                <a:spcPts val="1400"/>
              </a:spcBef>
              <a:spcAft>
                <a:spcPts val="0"/>
              </a:spcAft>
              <a:buSzPts val="1600"/>
              <a:buNone/>
            </a:pPr>
            <a:endParaRPr sz="1600"/>
          </a:p>
          <a:p>
            <a:pPr marL="91438" lvl="0" indent="0" algn="ctr" rtl="0">
              <a:lnSpc>
                <a:spcPct val="90000"/>
              </a:lnSpc>
              <a:spcBef>
                <a:spcPts val="1400"/>
              </a:spcBef>
              <a:spcAft>
                <a:spcPts val="0"/>
              </a:spcAft>
              <a:buSzPts val="1600"/>
              <a:buNone/>
            </a:pPr>
            <a:endParaRPr sz="1600"/>
          </a:p>
          <a:p>
            <a:pPr marL="91438" lvl="0" indent="-101600" algn="ctr" rtl="0">
              <a:lnSpc>
                <a:spcPct val="90000"/>
              </a:lnSpc>
              <a:spcBef>
                <a:spcPts val="1400"/>
              </a:spcBef>
              <a:spcAft>
                <a:spcPts val="0"/>
              </a:spcAft>
              <a:buSzPts val="1600"/>
              <a:buChar char=" "/>
            </a:pPr>
            <a:r>
              <a:rPr lang="de-DE" sz="1600" u="sng">
                <a:solidFill>
                  <a:schemeClr val="hlink"/>
                </a:solidFill>
                <a:hlinkClick r:id="rId3"/>
              </a:rPr>
              <a:t>https://goo.gl/6NWiiH</a:t>
            </a:r>
            <a:r>
              <a:rPr lang="de-DE" sz="1600"/>
              <a:t> - </a:t>
            </a:r>
            <a:r>
              <a:rPr lang="de-DE" sz="1600" u="sng">
                <a:solidFill>
                  <a:schemeClr val="hlink"/>
                </a:solidFill>
                <a:hlinkClick r:id="rId4"/>
              </a:rPr>
              <a:t>https://www.uni-hohenheim.de/app</a:t>
            </a:r>
            <a:r>
              <a:rPr lang="de-DE" sz="1600"/>
              <a:t>  - </a:t>
            </a:r>
            <a:r>
              <a:rPr lang="de-DE" sz="1600" u="sng">
                <a:solidFill>
                  <a:schemeClr val="hlink"/>
                </a:solidFill>
                <a:hlinkClick r:id="rId5"/>
              </a:rPr>
              <a:t>https://lageplan.uni-stuttgart.de</a:t>
            </a:r>
            <a:r>
              <a:rPr lang="de-DE" sz="1600"/>
              <a:t> </a:t>
            </a:r>
            <a:endParaRPr sz="1600"/>
          </a:p>
        </p:txBody>
      </p:sp>
      <p:sp>
        <p:nvSpPr>
          <p:cNvPr id="520" name="Google Shape;520;p17"/>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21" name="Google Shape;521;p17"/>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22" name="Google Shape;522;p1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16</a:t>
            </a:fld>
            <a:endParaRPr/>
          </a:p>
        </p:txBody>
      </p:sp>
      <p:pic>
        <p:nvPicPr>
          <p:cNvPr id="523" name="Google Shape;523;p17"/>
          <p:cNvPicPr preferRelativeResize="0"/>
          <p:nvPr/>
        </p:nvPicPr>
        <p:blipFill rotWithShape="1">
          <a:blip r:embed="rId6">
            <a:alphaModFix/>
          </a:blip>
          <a:srcRect/>
          <a:stretch/>
        </p:blipFill>
        <p:spPr>
          <a:xfrm>
            <a:off x="2394283" y="1768032"/>
            <a:ext cx="6983856" cy="40331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PENDELN</a:t>
            </a:r>
            <a:endParaRPr/>
          </a:p>
        </p:txBody>
      </p:sp>
      <p:sp>
        <p:nvSpPr>
          <p:cNvPr id="530" name="Google Shape;530;p18"/>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31" name="Google Shape;531;p18"/>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32" name="Google Shape;532;p1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17</a:t>
            </a:fld>
            <a:endParaRPr/>
          </a:p>
        </p:txBody>
      </p:sp>
      <p:graphicFrame>
        <p:nvGraphicFramePr>
          <p:cNvPr id="533" name="Google Shape;533;p18"/>
          <p:cNvGraphicFramePr/>
          <p:nvPr/>
        </p:nvGraphicFramePr>
        <p:xfrm>
          <a:off x="1024128" y="2286000"/>
          <a:ext cx="9720225" cy="2844840"/>
        </p:xfrm>
        <a:graphic>
          <a:graphicData uri="http://schemas.openxmlformats.org/drawingml/2006/table">
            <a:tbl>
              <a:tblPr firstRow="1" bandRow="1">
                <a:noFill/>
                <a:tableStyleId>{F82F4D6F-75DC-4E53-A1B0-8BB55747A467}</a:tableStyleId>
              </a:tblPr>
              <a:tblGrid>
                <a:gridCol w="3240075">
                  <a:extLst>
                    <a:ext uri="{9D8B030D-6E8A-4147-A177-3AD203B41FA5}">
                      <a16:colId xmlns:a16="http://schemas.microsoft.com/office/drawing/2014/main" val="20000"/>
                    </a:ext>
                  </a:extLst>
                </a:gridCol>
                <a:gridCol w="3240075">
                  <a:extLst>
                    <a:ext uri="{9D8B030D-6E8A-4147-A177-3AD203B41FA5}">
                      <a16:colId xmlns:a16="http://schemas.microsoft.com/office/drawing/2014/main" val="20001"/>
                    </a:ext>
                  </a:extLst>
                </a:gridCol>
                <a:gridCol w="32400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de-DE" sz="1800" u="none" strike="noStrike" cap="none"/>
                        <a:t>Strecke</a:t>
                      </a:r>
                      <a:endParaRPr/>
                    </a:p>
                  </a:txBody>
                  <a:tcPr marL="91450" marR="91450" marT="45725" marB="45725"/>
                </a:tc>
                <a:tc>
                  <a:txBody>
                    <a:bodyPr/>
                    <a:lstStyle/>
                    <a:p>
                      <a:pPr marL="0" marR="0" lvl="0" indent="0" algn="l" rtl="0">
                        <a:spcBef>
                          <a:spcPts val="0"/>
                        </a:spcBef>
                        <a:spcAft>
                          <a:spcPts val="0"/>
                        </a:spcAft>
                        <a:buNone/>
                      </a:pPr>
                      <a:r>
                        <a:rPr lang="de-DE" sz="1800"/>
                        <a:t>Route</a:t>
                      </a:r>
                      <a:endParaRPr/>
                    </a:p>
                  </a:txBody>
                  <a:tcPr marL="91450" marR="91450" marT="45725" marB="45725"/>
                </a:tc>
                <a:tc>
                  <a:txBody>
                    <a:bodyPr/>
                    <a:lstStyle/>
                    <a:p>
                      <a:pPr marL="0" marR="0" lvl="0" indent="0" algn="l" rtl="0">
                        <a:spcBef>
                          <a:spcPts val="0"/>
                        </a:spcBef>
                        <a:spcAft>
                          <a:spcPts val="0"/>
                        </a:spcAft>
                        <a:buNone/>
                      </a:pPr>
                      <a:r>
                        <a:rPr lang="de-DE" sz="1800"/>
                        <a:t>Transferzeit</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de-DE" sz="1800"/>
                        <a:t>Vaihingen – Hohenheim</a:t>
                      </a:r>
                      <a:endParaRPr/>
                    </a:p>
                  </a:txBody>
                  <a:tcPr marL="91450" marR="91450" marT="45725" marB="45725"/>
                </a:tc>
                <a:tc>
                  <a:txBody>
                    <a:bodyPr/>
                    <a:lstStyle/>
                    <a:p>
                      <a:pPr marL="342900" marR="0" lvl="0" indent="-342900" algn="l" rtl="0">
                        <a:spcBef>
                          <a:spcPts val="0"/>
                        </a:spcBef>
                        <a:spcAft>
                          <a:spcPts val="0"/>
                        </a:spcAft>
                        <a:buClr>
                          <a:schemeClr val="dk1"/>
                        </a:buClr>
                        <a:buSzPts val="1800"/>
                        <a:buFont typeface="Twentieth Century"/>
                        <a:buAutoNum type="arabicPeriod"/>
                      </a:pPr>
                      <a:r>
                        <a:rPr lang="de-DE" sz="1800"/>
                        <a:t>S1/S2/S3 Universität – Vaihingen Bhf</a:t>
                      </a:r>
                      <a:endParaRPr sz="1800"/>
                    </a:p>
                    <a:p>
                      <a:pPr marL="342900" marR="0" lvl="0" indent="-342900" algn="l" rtl="0">
                        <a:spcBef>
                          <a:spcPts val="0"/>
                        </a:spcBef>
                        <a:spcAft>
                          <a:spcPts val="0"/>
                        </a:spcAft>
                        <a:buClr>
                          <a:schemeClr val="dk1"/>
                        </a:buClr>
                        <a:buSzPts val="1800"/>
                        <a:buFont typeface="Twentieth Century"/>
                        <a:buAutoNum type="arabicPeriod"/>
                      </a:pPr>
                      <a:r>
                        <a:rPr lang="de-DE" sz="1800"/>
                        <a:t>U3 Vaihingen Bhf – Plieningen (Uni Hohenheim)</a:t>
                      </a:r>
                      <a:endParaRPr/>
                    </a:p>
                  </a:txBody>
                  <a:tcPr marL="91450" marR="91450" marT="45725" marB="45725"/>
                </a:tc>
                <a:tc>
                  <a:txBody>
                    <a:bodyPr/>
                    <a:lstStyle/>
                    <a:p>
                      <a:pPr marL="0" marR="0" lvl="0" indent="0" algn="l" rtl="0">
                        <a:spcBef>
                          <a:spcPts val="0"/>
                        </a:spcBef>
                        <a:spcAft>
                          <a:spcPts val="0"/>
                        </a:spcAft>
                        <a:buNone/>
                      </a:pPr>
                      <a:r>
                        <a:rPr lang="de-DE" sz="1800"/>
                        <a:t>~ 30 min</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de-DE" sz="1800"/>
                        <a:t>Stadtmitte – Hohenheim </a:t>
                      </a:r>
                      <a:endParaRPr/>
                    </a:p>
                  </a:txBody>
                  <a:tcPr marL="91450" marR="91450" marT="45725" marB="45725"/>
                </a:tc>
                <a:tc>
                  <a:txBody>
                    <a:bodyPr/>
                    <a:lstStyle/>
                    <a:p>
                      <a:pPr marL="342900" marR="0" lvl="0" indent="-342900" algn="l" rtl="0">
                        <a:spcBef>
                          <a:spcPts val="0"/>
                        </a:spcBef>
                        <a:spcAft>
                          <a:spcPts val="0"/>
                        </a:spcAft>
                        <a:buClr>
                          <a:schemeClr val="dk1"/>
                        </a:buClr>
                        <a:buSzPts val="1800"/>
                        <a:buFont typeface="Twentieth Century"/>
                        <a:buAutoNum type="arabicPeriod"/>
                      </a:pPr>
                      <a:r>
                        <a:rPr lang="de-DE" sz="1800"/>
                        <a:t>U7/U15 Hbf – Ruhbank</a:t>
                      </a:r>
                      <a:endParaRPr sz="1800"/>
                    </a:p>
                    <a:p>
                      <a:pPr marL="342900" marR="0" lvl="0" indent="-342900" algn="l" rtl="0">
                        <a:spcBef>
                          <a:spcPts val="0"/>
                        </a:spcBef>
                        <a:spcAft>
                          <a:spcPts val="0"/>
                        </a:spcAft>
                        <a:buClr>
                          <a:schemeClr val="dk1"/>
                        </a:buClr>
                        <a:buSzPts val="1800"/>
                        <a:buFont typeface="Twentieth Century"/>
                        <a:buAutoNum type="arabicPeriod"/>
                      </a:pPr>
                      <a:r>
                        <a:rPr lang="de-DE" sz="1800"/>
                        <a:t>Bus 70 Ruhbank – Universität Hohenheim</a:t>
                      </a:r>
                      <a:endParaRPr sz="1800"/>
                    </a:p>
                  </a:txBody>
                  <a:tcPr marL="91450" marR="91450" marT="45725" marB="45725"/>
                </a:tc>
                <a:tc>
                  <a:txBody>
                    <a:bodyPr/>
                    <a:lstStyle/>
                    <a:p>
                      <a:pPr marL="0" marR="0" lvl="0" indent="0" algn="l" rtl="0">
                        <a:spcBef>
                          <a:spcPts val="0"/>
                        </a:spcBef>
                        <a:spcAft>
                          <a:spcPts val="0"/>
                        </a:spcAft>
                        <a:buNone/>
                      </a:pPr>
                      <a:r>
                        <a:rPr lang="de-DE" sz="1800"/>
                        <a:t>~ 35 min</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de-DE" sz="1800"/>
                        <a:t>Stadtmitte – Vaihingen</a:t>
                      </a:r>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1800"/>
                        <a:buFont typeface="Twentieth Century"/>
                        <a:buAutoNum type="arabicPeriod"/>
                      </a:pPr>
                      <a:r>
                        <a:rPr lang="de-DE" sz="1800"/>
                        <a:t>S1/S2/S3 Hbf – Universität</a:t>
                      </a:r>
                      <a:endParaRPr/>
                    </a:p>
                  </a:txBody>
                  <a:tcPr marL="91450" marR="91450" marT="45725" marB="45725"/>
                </a:tc>
                <a:tc>
                  <a:txBody>
                    <a:bodyPr/>
                    <a:lstStyle/>
                    <a:p>
                      <a:pPr marL="0" marR="0" lvl="0" indent="0" algn="l" rtl="0">
                        <a:spcBef>
                          <a:spcPts val="0"/>
                        </a:spcBef>
                        <a:spcAft>
                          <a:spcPts val="0"/>
                        </a:spcAft>
                        <a:buNone/>
                      </a:pPr>
                      <a:r>
                        <a:rPr lang="de-DE" sz="1800"/>
                        <a:t>~ 15 min</a:t>
                      </a:r>
                      <a:endParaRPr/>
                    </a:p>
                  </a:txBody>
                  <a:tcPr marL="91450" marR="91450" marT="45725" marB="45725"/>
                </a:tc>
                <a:extLst>
                  <a:ext uri="{0D108BD9-81ED-4DB2-BD59-A6C34878D82A}">
                    <a16:rowId xmlns:a16="http://schemas.microsoft.com/office/drawing/2014/main" val="10003"/>
                  </a:ext>
                </a:extLst>
              </a:tr>
            </a:tbl>
          </a:graphicData>
        </a:graphic>
      </p:graphicFrame>
      <p:sp>
        <p:nvSpPr>
          <p:cNvPr id="534" name="Google Shape;534;p18"/>
          <p:cNvSpPr txBox="1"/>
          <p:nvPr/>
        </p:nvSpPr>
        <p:spPr>
          <a:xfrm>
            <a:off x="1618873" y="5616086"/>
            <a:ext cx="853039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accent1"/>
                </a:solidFill>
                <a:latin typeface="Twentieth Century"/>
                <a:ea typeface="Twentieth Century"/>
                <a:cs typeface="Twentieth Century"/>
                <a:sym typeface="Twentieth Century"/>
              </a:rPr>
              <a:t>Hilfreiche Tools:  VVS App, SSB App, DB App, VVS.de, Google Maps</a:t>
            </a:r>
            <a:endParaRPr>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9"/>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STUNDENPLAN LIVE-DEMO</a:t>
            </a:r>
            <a:endParaRPr/>
          </a:p>
        </p:txBody>
      </p:sp>
      <p:sp>
        <p:nvSpPr>
          <p:cNvPr id="541" name="Google Shape;541;p19"/>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542" name="Google Shape;542;p19"/>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43" name="Google Shape;543;p19"/>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44" name="Google Shape;544;p1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rtl="0">
              <a:lnSpc>
                <a:spcPct val="80000"/>
              </a:lnSpc>
              <a:spcBef>
                <a:spcPts val="0"/>
              </a:spcBef>
              <a:spcAft>
                <a:spcPts val="0"/>
              </a:spcAft>
              <a:buClr>
                <a:srgbClr val="0C0C0C"/>
              </a:buClr>
              <a:buSzPts val="5000"/>
              <a:buFont typeface="Twentieth Century"/>
              <a:buNone/>
            </a:pPr>
            <a:r>
              <a:rPr lang="de-DE" sz="4400" dirty="0"/>
              <a:t>Campus</a:t>
            </a:r>
            <a:endParaRPr sz="4400" dirty="0"/>
          </a:p>
        </p:txBody>
      </p:sp>
      <p:sp>
        <p:nvSpPr>
          <p:cNvPr id="560" name="Google Shape;560;p2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61" name="Google Shape;561;p2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62" name="Google Shape;562;p2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19</a:t>
            </a:fld>
            <a:endParaRPr/>
          </a:p>
        </p:txBody>
      </p:sp>
      <p:pic>
        <p:nvPicPr>
          <p:cNvPr id="10" name="Grafik 9">
            <a:extLst>
              <a:ext uri="{FF2B5EF4-FFF2-40B4-BE49-F238E27FC236}">
                <a16:creationId xmlns:a16="http://schemas.microsoft.com/office/drawing/2014/main" id="{D2F6EA5B-F780-4975-81C0-855394650C7A}"/>
              </a:ext>
            </a:extLst>
          </p:cNvPr>
          <p:cNvPicPr/>
          <p:nvPr/>
        </p:nvPicPr>
        <p:blipFill>
          <a:blip r:embed="rId3"/>
          <a:stretch>
            <a:fillRect/>
          </a:stretch>
        </p:blipFill>
        <p:spPr>
          <a:xfrm>
            <a:off x="1761412" y="1802930"/>
            <a:ext cx="8245503" cy="4319574"/>
          </a:xfrm>
          <a:prstGeom prst="rect">
            <a:avLst/>
          </a:prstGeom>
        </p:spPr>
      </p:pic>
    </p:spTree>
    <p:extLst>
      <p:ext uri="{BB962C8B-B14F-4D97-AF65-F5344CB8AC3E}">
        <p14:creationId xmlns:p14="http://schemas.microsoft.com/office/powerpoint/2010/main" val="151877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35C4D-8E41-4B9A-8E74-7DD44C2E6A76}"/>
              </a:ext>
            </a:extLst>
          </p:cNvPr>
          <p:cNvSpPr>
            <a:spLocks noGrp="1"/>
          </p:cNvSpPr>
          <p:nvPr>
            <p:ph type="title"/>
          </p:nvPr>
        </p:nvSpPr>
        <p:spPr/>
        <p:txBody>
          <a:bodyPr/>
          <a:lstStyle/>
          <a:p>
            <a:r>
              <a:rPr lang="de-DE" dirty="0"/>
              <a:t>Hinweise</a:t>
            </a:r>
          </a:p>
        </p:txBody>
      </p:sp>
      <p:sp>
        <p:nvSpPr>
          <p:cNvPr id="3" name="Textplatzhalter 2">
            <a:extLst>
              <a:ext uri="{FF2B5EF4-FFF2-40B4-BE49-F238E27FC236}">
                <a16:creationId xmlns:a16="http://schemas.microsoft.com/office/drawing/2014/main" id="{2B65603C-DC20-405F-8F75-2C395B5DB267}"/>
              </a:ext>
            </a:extLst>
          </p:cNvPr>
          <p:cNvSpPr>
            <a:spLocks noGrp="1"/>
          </p:cNvSpPr>
          <p:nvPr>
            <p:ph type="body" idx="1"/>
          </p:nvPr>
        </p:nvSpPr>
        <p:spPr>
          <a:xfrm>
            <a:off x="1024133" y="2285999"/>
            <a:ext cx="9720073" cy="4043239"/>
          </a:xfrm>
        </p:spPr>
        <p:txBody>
          <a:bodyPr>
            <a:normAutofit/>
          </a:bodyPr>
          <a:lstStyle/>
          <a:p>
            <a:pPr>
              <a:buFont typeface="Arial" panose="020B0604020202020204" pitchFamily="34" charset="0"/>
              <a:buChar char="•"/>
            </a:pPr>
            <a:r>
              <a:rPr lang="de-DE" dirty="0"/>
              <a:t>Das tragen von Schutzmasken wird auch auf den Plätzen verlangt</a:t>
            </a:r>
          </a:p>
          <a:p>
            <a:pPr>
              <a:buFont typeface="Arial" panose="020B0604020202020204" pitchFamily="34" charset="0"/>
              <a:buChar char="•"/>
            </a:pPr>
            <a:r>
              <a:rPr lang="de-DE" dirty="0"/>
              <a:t>Der Mindestabstand von 1.5 Meter muss eingehalten werden</a:t>
            </a:r>
          </a:p>
          <a:p>
            <a:pPr>
              <a:buFont typeface="Arial" panose="020B0604020202020204" pitchFamily="34" charset="0"/>
              <a:buChar char="•"/>
            </a:pPr>
            <a:r>
              <a:rPr lang="de-DE" dirty="0"/>
              <a:t>Beachten Sie bitte die Beschilderungen und Bodenmakierungen</a:t>
            </a:r>
          </a:p>
          <a:p>
            <a:pPr>
              <a:buFont typeface="Arial" panose="020B0604020202020204" pitchFamily="34" charset="0"/>
              <a:buChar char="•"/>
            </a:pPr>
            <a:r>
              <a:rPr lang="de-DE" dirty="0"/>
              <a:t>Der Kontakt-Bogen ist wahrheitsgemäß auszufüllen</a:t>
            </a:r>
          </a:p>
          <a:p>
            <a:pPr>
              <a:buFont typeface="Arial" panose="020B0604020202020204" pitchFamily="34" charset="0"/>
              <a:buChar char="•"/>
            </a:pPr>
            <a:endParaRPr lang="de-DE" dirty="0"/>
          </a:p>
        </p:txBody>
      </p:sp>
      <p:sp>
        <p:nvSpPr>
          <p:cNvPr id="4" name="Foliennummernplatzhalter 3">
            <a:extLst>
              <a:ext uri="{FF2B5EF4-FFF2-40B4-BE49-F238E27FC236}">
                <a16:creationId xmlns:a16="http://schemas.microsoft.com/office/drawing/2014/main" id="{13B6E528-6FB0-48D0-82FF-DDA34F7A8CB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de-DE" smtClean="0"/>
              <a:t>2</a:t>
            </a:fld>
            <a:endParaRPr lang="de-DE"/>
          </a:p>
        </p:txBody>
      </p:sp>
      <p:sp>
        <p:nvSpPr>
          <p:cNvPr id="5" name="Google Shape;313;p1">
            <a:extLst>
              <a:ext uri="{FF2B5EF4-FFF2-40B4-BE49-F238E27FC236}">
                <a16:creationId xmlns:a16="http://schemas.microsoft.com/office/drawing/2014/main" id="{356A5653-F944-4ED2-8789-55C734E96520}"/>
              </a:ext>
            </a:extLst>
          </p:cNvPr>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de-DE" dirty="0"/>
              <a:t>30.10.2020</a:t>
            </a:r>
            <a:endParaRPr dirty="0"/>
          </a:p>
        </p:txBody>
      </p:sp>
      <p:sp>
        <p:nvSpPr>
          <p:cNvPr id="6" name="Google Shape;314;p1">
            <a:extLst>
              <a:ext uri="{FF2B5EF4-FFF2-40B4-BE49-F238E27FC236}">
                <a16:creationId xmlns:a16="http://schemas.microsoft.com/office/drawing/2014/main" id="{2FAF2949-22D1-4762-B59A-45DD56C46AF1}"/>
              </a:ext>
            </a:extLst>
          </p:cNvPr>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HOW2WINFO - ERSTSEMESTEREINFÜHRUNG 2020</a:t>
            </a:r>
            <a:endParaRPr dirty="0"/>
          </a:p>
        </p:txBody>
      </p:sp>
    </p:spTree>
    <p:extLst>
      <p:ext uri="{BB962C8B-B14F-4D97-AF65-F5344CB8AC3E}">
        <p14:creationId xmlns:p14="http://schemas.microsoft.com/office/powerpoint/2010/main" val="347230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rtl="0">
              <a:lnSpc>
                <a:spcPct val="80000"/>
              </a:lnSpc>
              <a:spcBef>
                <a:spcPts val="0"/>
              </a:spcBef>
              <a:spcAft>
                <a:spcPts val="0"/>
              </a:spcAft>
              <a:buClr>
                <a:srgbClr val="0C0C0C"/>
              </a:buClr>
              <a:buSzPts val="5000"/>
              <a:buFont typeface="Twentieth Century"/>
              <a:buNone/>
            </a:pPr>
            <a:r>
              <a:rPr lang="de-DE" sz="4400" dirty="0"/>
              <a:t>Campus</a:t>
            </a:r>
            <a:endParaRPr sz="4400" dirty="0"/>
          </a:p>
        </p:txBody>
      </p:sp>
      <p:sp>
        <p:nvSpPr>
          <p:cNvPr id="560" name="Google Shape;560;p2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61" name="Google Shape;561;p2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62" name="Google Shape;562;p2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20</a:t>
            </a:fld>
            <a:endParaRPr/>
          </a:p>
        </p:txBody>
      </p:sp>
      <p:pic>
        <p:nvPicPr>
          <p:cNvPr id="7" name="Grafik 6">
            <a:extLst>
              <a:ext uri="{FF2B5EF4-FFF2-40B4-BE49-F238E27FC236}">
                <a16:creationId xmlns:a16="http://schemas.microsoft.com/office/drawing/2014/main" id="{D316EE40-4B74-4E6E-8FD5-165BD6A1D604}"/>
              </a:ext>
            </a:extLst>
          </p:cNvPr>
          <p:cNvPicPr/>
          <p:nvPr/>
        </p:nvPicPr>
        <p:blipFill>
          <a:blip r:embed="rId3"/>
          <a:stretch>
            <a:fillRect/>
          </a:stretch>
        </p:blipFill>
        <p:spPr>
          <a:xfrm>
            <a:off x="1447800" y="1866692"/>
            <a:ext cx="8253454" cy="4144494"/>
          </a:xfrm>
          <a:prstGeom prst="rect">
            <a:avLst/>
          </a:prstGeom>
        </p:spPr>
      </p:pic>
    </p:spTree>
    <p:extLst>
      <p:ext uri="{BB962C8B-B14F-4D97-AF65-F5344CB8AC3E}">
        <p14:creationId xmlns:p14="http://schemas.microsoft.com/office/powerpoint/2010/main" val="83068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rtl="0">
              <a:lnSpc>
                <a:spcPct val="80000"/>
              </a:lnSpc>
              <a:spcBef>
                <a:spcPts val="0"/>
              </a:spcBef>
              <a:spcAft>
                <a:spcPts val="0"/>
              </a:spcAft>
              <a:buClr>
                <a:srgbClr val="0C0C0C"/>
              </a:buClr>
              <a:buSzPts val="5000"/>
              <a:buFont typeface="Twentieth Century"/>
              <a:buNone/>
            </a:pPr>
            <a:r>
              <a:rPr lang="de-DE" sz="4400" dirty="0"/>
              <a:t>WEITERE TERMINE UND INFORMATIONEN FINDET IHR UNTER:</a:t>
            </a:r>
            <a:endParaRPr sz="4400" dirty="0"/>
          </a:p>
        </p:txBody>
      </p:sp>
      <p:sp>
        <p:nvSpPr>
          <p:cNvPr id="559" name="Google Shape;559;p21"/>
          <p:cNvSpPr txBox="1">
            <a:spLocks noGrp="1"/>
          </p:cNvSpPr>
          <p:nvPr>
            <p:ph type="body" idx="1"/>
          </p:nvPr>
        </p:nvSpPr>
        <p:spPr>
          <a:xfrm>
            <a:off x="752675" y="1863150"/>
            <a:ext cx="7812900" cy="380100"/>
          </a:xfrm>
          <a:prstGeom prst="rect">
            <a:avLst/>
          </a:prstGeom>
          <a:noFill/>
          <a:ln>
            <a:noFill/>
          </a:ln>
        </p:spPr>
        <p:txBody>
          <a:bodyPr spcFirstLastPara="1" wrap="square" lIns="45700" tIns="45700" rIns="45700" bIns="45700" anchor="t" anchorCtr="0">
            <a:normAutofit/>
          </a:bodyPr>
          <a:lstStyle/>
          <a:p>
            <a:pPr marL="342900">
              <a:lnSpc>
                <a:spcPct val="70000"/>
              </a:lnSpc>
              <a:spcBef>
                <a:spcPts val="0"/>
              </a:spcBef>
              <a:buFont typeface="Wingdings" panose="05000000000000000000" pitchFamily="2" charset="2"/>
              <a:buChar char="Ø"/>
            </a:pPr>
            <a:r>
              <a:rPr lang="de-DE" sz="2035" u="sng" dirty="0">
                <a:solidFill>
                  <a:schemeClr val="hlink"/>
                </a:solidFill>
                <a:hlinkClick r:id="rId3"/>
              </a:rPr>
              <a:t>https://winfohost.uni-hohenheim.de/erstsemester-termine</a:t>
            </a:r>
            <a:r>
              <a:rPr lang="de-DE" sz="2035" dirty="0"/>
              <a:t> </a:t>
            </a:r>
            <a:endParaRPr dirty="0"/>
          </a:p>
        </p:txBody>
      </p:sp>
      <p:sp>
        <p:nvSpPr>
          <p:cNvPr id="560" name="Google Shape;560;p21"/>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561" name="Google Shape;561;p21"/>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562" name="Google Shape;562;p2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21</a:t>
            </a:fld>
            <a:endParaRPr/>
          </a:p>
        </p:txBody>
      </p:sp>
      <p:pic>
        <p:nvPicPr>
          <p:cNvPr id="563" name="Google Shape;563;p21"/>
          <p:cNvPicPr preferRelativeResize="0"/>
          <p:nvPr/>
        </p:nvPicPr>
        <p:blipFill rotWithShape="1">
          <a:blip r:embed="rId4">
            <a:alphaModFix/>
          </a:blip>
          <a:srcRect b="33594"/>
          <a:stretch/>
        </p:blipFill>
        <p:spPr>
          <a:xfrm>
            <a:off x="1583703" y="2239967"/>
            <a:ext cx="5175315" cy="3917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HOW2WINFO</a:t>
            </a:r>
            <a:endParaRPr/>
          </a:p>
        </p:txBody>
      </p:sp>
      <p:sp>
        <p:nvSpPr>
          <p:cNvPr id="322" name="Google Shape;322;p2"/>
          <p:cNvSpPr txBox="1">
            <a:spLocks noGrp="1"/>
          </p:cNvSpPr>
          <p:nvPr>
            <p:ph type="body" idx="1"/>
          </p:nvPr>
        </p:nvSpPr>
        <p:spPr>
          <a:xfrm>
            <a:off x="1024133" y="2286000"/>
            <a:ext cx="9720000" cy="4023300"/>
          </a:xfrm>
          <a:prstGeom prst="rect">
            <a:avLst/>
          </a:prstGeom>
          <a:noFill/>
          <a:ln>
            <a:noFill/>
          </a:ln>
        </p:spPr>
        <p:txBody>
          <a:bodyPr spcFirstLastPara="1" wrap="square" lIns="45700" tIns="45700" rIns="45700" bIns="45700" anchor="t" anchorCtr="0">
            <a:normAutofit/>
          </a:bodyPr>
          <a:lstStyle/>
          <a:p>
            <a:pPr marL="91438" lvl="0" indent="0" algn="l" rtl="0">
              <a:lnSpc>
                <a:spcPct val="90000"/>
              </a:lnSpc>
              <a:spcBef>
                <a:spcPts val="0"/>
              </a:spcBef>
              <a:spcAft>
                <a:spcPts val="0"/>
              </a:spcAft>
              <a:buSzPts val="2200"/>
              <a:buFont typeface="Arial"/>
              <a:buNone/>
            </a:pPr>
            <a:endParaRPr dirty="0"/>
          </a:p>
          <a:p>
            <a:pPr marL="91438" lvl="0" indent="0" algn="l" rtl="0">
              <a:lnSpc>
                <a:spcPct val="90000"/>
              </a:lnSpc>
              <a:spcBef>
                <a:spcPts val="1400"/>
              </a:spcBef>
              <a:spcAft>
                <a:spcPts val="0"/>
              </a:spcAft>
              <a:buSzPts val="2200"/>
              <a:buFont typeface="Arial"/>
              <a:buNone/>
            </a:pPr>
            <a:endParaRPr dirty="0"/>
          </a:p>
        </p:txBody>
      </p:sp>
      <p:sp>
        <p:nvSpPr>
          <p:cNvPr id="323" name="Google Shape;323;p2"/>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324" name="Google Shape;324;p2"/>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325" name="Google Shape;325;p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3</a:t>
            </a:fld>
            <a:endParaRPr/>
          </a:p>
        </p:txBody>
      </p:sp>
      <p:grpSp>
        <p:nvGrpSpPr>
          <p:cNvPr id="326" name="Google Shape;326;p2"/>
          <p:cNvGrpSpPr/>
          <p:nvPr/>
        </p:nvGrpSpPr>
        <p:grpSpPr>
          <a:xfrm>
            <a:off x="699212" y="2128822"/>
            <a:ext cx="10369842" cy="3308700"/>
            <a:chOff x="-98490" y="43990"/>
            <a:chExt cx="10749600" cy="3308700"/>
          </a:xfrm>
        </p:grpSpPr>
        <p:sp>
          <p:nvSpPr>
            <p:cNvPr id="327" name="Google Shape;327;p2"/>
            <p:cNvSpPr/>
            <p:nvPr/>
          </p:nvSpPr>
          <p:spPr>
            <a:xfrm>
              <a:off x="-98490" y="43990"/>
              <a:ext cx="10749600" cy="3308700"/>
            </a:xfrm>
            <a:prstGeom prst="rightArrow">
              <a:avLst>
                <a:gd name="adj1" fmla="val 50000"/>
                <a:gd name="adj2" fmla="val 50000"/>
              </a:avLst>
            </a:prstGeom>
            <a:solidFill>
              <a:srgbClr val="CBE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2"/>
            <p:cNvSpPr/>
            <p:nvPr/>
          </p:nvSpPr>
          <p:spPr>
            <a:xfrm>
              <a:off x="152707" y="999525"/>
              <a:ext cx="1584246"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txBox="1"/>
            <p:nvPr/>
          </p:nvSpPr>
          <p:spPr>
            <a:xfrm>
              <a:off x="217330" y="967436"/>
              <a:ext cx="1455000" cy="1194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Die Fachgruppe</a:t>
              </a:r>
              <a:endParaRPr sz="2000" b="0" i="0" u="none" strike="noStrike" cap="none" dirty="0">
                <a:solidFill>
                  <a:schemeClr val="lt1"/>
                </a:solidFill>
                <a:latin typeface="Twentieth Century"/>
                <a:ea typeface="Twentieth Century"/>
                <a:cs typeface="Twentieth Century"/>
                <a:sym typeface="Twentieth Century"/>
              </a:endParaRPr>
            </a:p>
          </p:txBody>
        </p:sp>
        <p:sp>
          <p:nvSpPr>
            <p:cNvPr id="330" name="Google Shape;330;p2"/>
            <p:cNvSpPr/>
            <p:nvPr/>
          </p:nvSpPr>
          <p:spPr>
            <a:xfrm>
              <a:off x="1941503" y="1003751"/>
              <a:ext cx="1410151"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txBox="1"/>
            <p:nvPr/>
          </p:nvSpPr>
          <p:spPr>
            <a:xfrm>
              <a:off x="2146052" y="1046687"/>
              <a:ext cx="1001052" cy="121516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Rund um die Uni</a:t>
              </a:r>
              <a:endParaRPr dirty="0"/>
            </a:p>
          </p:txBody>
        </p:sp>
        <p:sp>
          <p:nvSpPr>
            <p:cNvPr id="332" name="Google Shape;332;p2"/>
            <p:cNvSpPr/>
            <p:nvPr/>
          </p:nvSpPr>
          <p:spPr>
            <a:xfrm>
              <a:off x="3601382" y="999525"/>
              <a:ext cx="1567238"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2"/>
            <p:cNvSpPr txBox="1"/>
            <p:nvPr/>
          </p:nvSpPr>
          <p:spPr>
            <a:xfrm>
              <a:off x="3736400" y="1069045"/>
              <a:ext cx="1297200" cy="1208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Aufbau des Studiums</a:t>
              </a:r>
              <a:endParaRPr sz="2000" b="0" i="0" u="none" strike="noStrike" cap="none" dirty="0">
                <a:solidFill>
                  <a:schemeClr val="lt1"/>
                </a:solidFill>
                <a:latin typeface="Twentieth Century"/>
                <a:ea typeface="Twentieth Century"/>
                <a:cs typeface="Twentieth Century"/>
                <a:sym typeface="Twentieth Century"/>
              </a:endParaRPr>
            </a:p>
          </p:txBody>
        </p:sp>
        <p:sp>
          <p:nvSpPr>
            <p:cNvPr id="334" name="Google Shape;334;p2"/>
            <p:cNvSpPr/>
            <p:nvPr/>
          </p:nvSpPr>
          <p:spPr>
            <a:xfrm>
              <a:off x="5417274" y="992532"/>
              <a:ext cx="1786050"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txBox="1"/>
            <p:nvPr/>
          </p:nvSpPr>
          <p:spPr>
            <a:xfrm>
              <a:off x="5529990" y="1069045"/>
              <a:ext cx="1608726" cy="119425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Stundenplan Live-Demo</a:t>
              </a:r>
              <a:endParaRPr dirty="0"/>
            </a:p>
          </p:txBody>
        </p:sp>
        <p:sp>
          <p:nvSpPr>
            <p:cNvPr id="336" name="Google Shape;336;p2"/>
            <p:cNvSpPr/>
            <p:nvPr/>
          </p:nvSpPr>
          <p:spPr>
            <a:xfrm>
              <a:off x="7451978" y="992532"/>
              <a:ext cx="1278754" cy="1323472"/>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txBox="1"/>
            <p:nvPr/>
          </p:nvSpPr>
          <p:spPr>
            <a:xfrm>
              <a:off x="7590828" y="1009852"/>
              <a:ext cx="1001052" cy="121516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Wie geht’s weiter</a:t>
              </a:r>
              <a:endParaRPr sz="2000" b="0" i="0" u="none" strike="noStrike" cap="none" dirty="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DIE FACHGRUPPE</a:t>
            </a:r>
            <a:endParaRPr/>
          </a:p>
        </p:txBody>
      </p:sp>
      <p:sp>
        <p:nvSpPr>
          <p:cNvPr id="347" name="Google Shape;347;p3"/>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348" name="Google Shape;348;p3"/>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349" name="Google Shape;349;p3"/>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350" name="Google Shape;350;p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WAS IST EINE FACHGRUPPE?</a:t>
            </a:r>
            <a:endParaRPr/>
          </a:p>
        </p:txBody>
      </p:sp>
      <p:sp>
        <p:nvSpPr>
          <p:cNvPr id="357" name="Google Shape;357;p4"/>
          <p:cNvSpPr txBox="1">
            <a:spLocks noGrp="1"/>
          </p:cNvSpPr>
          <p:nvPr>
            <p:ph type="body" idx="1"/>
          </p:nvPr>
        </p:nvSpPr>
        <p:spPr>
          <a:xfrm>
            <a:off x="807312" y="2131211"/>
            <a:ext cx="4035621" cy="2595577"/>
          </a:xfrm>
          <a:prstGeom prst="rect">
            <a:avLst/>
          </a:prstGeom>
          <a:noFill/>
          <a:ln>
            <a:noFill/>
          </a:ln>
        </p:spPr>
        <p:txBody>
          <a:bodyPr spcFirstLastPara="1" wrap="square" lIns="45700" tIns="45700" rIns="45700" bIns="45700" anchor="t" anchorCtr="0">
            <a:normAutofit/>
          </a:bodyPr>
          <a:lstStyle/>
          <a:p>
            <a:pPr marL="91438" lvl="0" indent="-139700" algn="l" rtl="0">
              <a:lnSpc>
                <a:spcPct val="90000"/>
              </a:lnSpc>
              <a:spcBef>
                <a:spcPts val="0"/>
              </a:spcBef>
              <a:spcAft>
                <a:spcPts val="0"/>
              </a:spcAft>
              <a:buSzPts val="2200"/>
              <a:buChar char=" "/>
            </a:pPr>
            <a:r>
              <a:rPr lang="de-DE" dirty="0"/>
              <a:t>„Die Fachgruppe ist die </a:t>
            </a:r>
            <a:r>
              <a:rPr lang="de-DE" b="1" dirty="0"/>
              <a:t>studentische Vertretung</a:t>
            </a:r>
            <a:r>
              <a:rPr lang="de-DE" dirty="0"/>
              <a:t> des Studiengangs und ein wichtiges  Organ der </a:t>
            </a:r>
            <a:r>
              <a:rPr lang="de-DE" b="1" dirty="0"/>
              <a:t>studentischen Selbstverwaltung.</a:t>
            </a:r>
            <a:r>
              <a:rPr lang="de-DE" dirty="0"/>
              <a:t>“</a:t>
            </a:r>
            <a:endParaRPr dirty="0"/>
          </a:p>
        </p:txBody>
      </p:sp>
      <p:sp>
        <p:nvSpPr>
          <p:cNvPr id="358" name="Google Shape;358;p4"/>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359" name="Google Shape;359;p4"/>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360" name="Google Shape;360;p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5</a:t>
            </a:fld>
            <a:endParaRPr/>
          </a:p>
        </p:txBody>
      </p:sp>
      <p:pic>
        <p:nvPicPr>
          <p:cNvPr id="361" name="Google Shape;361;p4"/>
          <p:cNvPicPr preferRelativeResize="0"/>
          <p:nvPr/>
        </p:nvPicPr>
        <p:blipFill rotWithShape="1">
          <a:blip r:embed="rId3">
            <a:alphaModFix/>
          </a:blip>
          <a:srcRect/>
          <a:stretch/>
        </p:blipFill>
        <p:spPr>
          <a:xfrm>
            <a:off x="5015059" y="1771078"/>
            <a:ext cx="5197907" cy="4186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WAS MACHEN WIR?</a:t>
            </a:r>
            <a:endParaRPr/>
          </a:p>
        </p:txBody>
      </p:sp>
      <p:grpSp>
        <p:nvGrpSpPr>
          <p:cNvPr id="368" name="Google Shape;368;p5"/>
          <p:cNvGrpSpPr/>
          <p:nvPr/>
        </p:nvGrpSpPr>
        <p:grpSpPr>
          <a:xfrm>
            <a:off x="1024127" y="1823088"/>
            <a:ext cx="10044925" cy="4324744"/>
            <a:chOff x="0" y="304"/>
            <a:chExt cx="10044925" cy="4324744"/>
          </a:xfrm>
        </p:grpSpPr>
        <p:cxnSp>
          <p:nvCxnSpPr>
            <p:cNvPr id="369" name="Google Shape;369;p5"/>
            <p:cNvCxnSpPr/>
            <p:nvPr/>
          </p:nvCxnSpPr>
          <p:spPr>
            <a:xfrm>
              <a:off x="0" y="4325048"/>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0" name="Google Shape;370;p5"/>
            <p:cNvCxnSpPr/>
            <p:nvPr/>
          </p:nvCxnSpPr>
          <p:spPr>
            <a:xfrm>
              <a:off x="0" y="3598491"/>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1" name="Google Shape;371;p5"/>
            <p:cNvCxnSpPr/>
            <p:nvPr/>
          </p:nvCxnSpPr>
          <p:spPr>
            <a:xfrm>
              <a:off x="0" y="2871934"/>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2" name="Google Shape;372;p5"/>
            <p:cNvCxnSpPr/>
            <p:nvPr/>
          </p:nvCxnSpPr>
          <p:spPr>
            <a:xfrm>
              <a:off x="0" y="2145377"/>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3" name="Google Shape;373;p5"/>
            <p:cNvCxnSpPr/>
            <p:nvPr/>
          </p:nvCxnSpPr>
          <p:spPr>
            <a:xfrm>
              <a:off x="0" y="1418820"/>
              <a:ext cx="10044925" cy="0"/>
            </a:xfrm>
            <a:prstGeom prst="straightConnector1">
              <a:avLst/>
            </a:prstGeom>
            <a:noFill/>
            <a:ln w="15875" cap="flat" cmpd="sng">
              <a:solidFill>
                <a:srgbClr val="1488B3"/>
              </a:solidFill>
              <a:prstDash val="solid"/>
              <a:round/>
              <a:headEnd type="none" w="sm" len="sm"/>
              <a:tailEnd type="none" w="sm" len="sm"/>
            </a:ln>
          </p:spPr>
        </p:cxnSp>
        <p:cxnSp>
          <p:nvCxnSpPr>
            <p:cNvPr id="374" name="Google Shape;374;p5"/>
            <p:cNvCxnSpPr/>
            <p:nvPr/>
          </p:nvCxnSpPr>
          <p:spPr>
            <a:xfrm>
              <a:off x="0" y="692263"/>
              <a:ext cx="10044925" cy="0"/>
            </a:xfrm>
            <a:prstGeom prst="straightConnector1">
              <a:avLst/>
            </a:prstGeom>
            <a:noFill/>
            <a:ln w="15875" cap="flat" cmpd="sng">
              <a:solidFill>
                <a:srgbClr val="1488B3"/>
              </a:solidFill>
              <a:prstDash val="solid"/>
              <a:round/>
              <a:headEnd type="none" w="sm" len="sm"/>
              <a:tailEnd type="none" w="sm" len="sm"/>
            </a:ln>
          </p:spPr>
        </p:cxnSp>
        <p:sp>
          <p:nvSpPr>
            <p:cNvPr id="375" name="Google Shape;375;p5"/>
            <p:cNvSpPr/>
            <p:nvPr/>
          </p:nvSpPr>
          <p:spPr>
            <a:xfrm>
              <a:off x="2611680" y="304"/>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txBox="1"/>
            <p:nvPr/>
          </p:nvSpPr>
          <p:spPr>
            <a:xfrm>
              <a:off x="2611680" y="304"/>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dirty="0">
                  <a:solidFill>
                    <a:schemeClr val="dk1"/>
                  </a:solidFill>
                  <a:latin typeface="Twentieth Century"/>
                  <a:ea typeface="Twentieth Century"/>
                  <a:cs typeface="Twentieth Century"/>
                  <a:sym typeface="Twentieth Century"/>
                </a:rPr>
                <a:t> Kneipentour, </a:t>
              </a:r>
              <a:r>
                <a:rPr lang="de-DE" sz="2000" b="0" i="0" u="none" strike="noStrike" cap="none" dirty="0" err="1">
                  <a:solidFill>
                    <a:schemeClr val="dk1"/>
                  </a:solidFill>
                  <a:latin typeface="Twentieth Century"/>
                  <a:ea typeface="Twentieth Century"/>
                  <a:cs typeface="Twentieth Century"/>
                  <a:sym typeface="Twentieth Century"/>
                </a:rPr>
                <a:t>Gillfeiern</a:t>
              </a:r>
              <a:r>
                <a:rPr lang="de-DE" sz="2000" b="0" i="0" u="none" strike="noStrike" cap="none" dirty="0">
                  <a:solidFill>
                    <a:schemeClr val="dk1"/>
                  </a:solidFill>
                  <a:latin typeface="Twentieth Century"/>
                  <a:ea typeface="Twentieth Century"/>
                  <a:cs typeface="Twentieth Century"/>
                  <a:sym typeface="Twentieth Century"/>
                </a:rPr>
                <a:t>, Wasenexkursion … ( fällt dieses Semester aus )</a:t>
              </a:r>
              <a:endParaRPr dirty="0"/>
            </a:p>
          </p:txBody>
        </p:sp>
        <p:sp>
          <p:nvSpPr>
            <p:cNvPr id="377" name="Google Shape;377;p5"/>
            <p:cNvSpPr/>
            <p:nvPr/>
          </p:nvSpPr>
          <p:spPr>
            <a:xfrm>
              <a:off x="0" y="304"/>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txBox="1"/>
            <p:nvPr/>
          </p:nvSpPr>
          <p:spPr>
            <a:xfrm>
              <a:off x="33785" y="34089"/>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bespaßen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79" name="Google Shape;379;p5"/>
            <p:cNvSpPr/>
            <p:nvPr/>
          </p:nvSpPr>
          <p:spPr>
            <a:xfrm>
              <a:off x="2611680" y="726861"/>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txBox="1"/>
            <p:nvPr/>
          </p:nvSpPr>
          <p:spPr>
            <a:xfrm>
              <a:off x="2611680" y="726861"/>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„Wo gibt‘s Klausuren?“</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„Kann man auch ins Ausland?“</a:t>
              </a:r>
              <a:endParaRPr/>
            </a:p>
          </p:txBody>
        </p:sp>
        <p:sp>
          <p:nvSpPr>
            <p:cNvPr id="381" name="Google Shape;381;p5"/>
            <p:cNvSpPr/>
            <p:nvPr/>
          </p:nvSpPr>
          <p:spPr>
            <a:xfrm>
              <a:off x="0" y="726861"/>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txBox="1"/>
            <p:nvPr/>
          </p:nvSpPr>
          <p:spPr>
            <a:xfrm>
              <a:off x="33785" y="760646"/>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beraten Euch </a:t>
              </a:r>
              <a:endParaRPr/>
            </a:p>
          </p:txBody>
        </p:sp>
        <p:sp>
          <p:nvSpPr>
            <p:cNvPr id="383" name="Google Shape;383;p5"/>
            <p:cNvSpPr/>
            <p:nvPr/>
          </p:nvSpPr>
          <p:spPr>
            <a:xfrm>
              <a:off x="2611680" y="1453418"/>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txBox="1"/>
            <p:nvPr/>
          </p:nvSpPr>
          <p:spPr>
            <a:xfrm>
              <a:off x="2611680" y="1453418"/>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„Prüfung verhauen! Was soll ich tun?“</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„Wie kann ich von der Prüfung zurücktreten?“</a:t>
              </a:r>
              <a:endParaRPr/>
            </a:p>
          </p:txBody>
        </p:sp>
        <p:sp>
          <p:nvSpPr>
            <p:cNvPr id="385" name="Google Shape;385;p5"/>
            <p:cNvSpPr/>
            <p:nvPr/>
          </p:nvSpPr>
          <p:spPr>
            <a:xfrm>
              <a:off x="0" y="1453418"/>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txBox="1"/>
            <p:nvPr/>
          </p:nvSpPr>
          <p:spPr>
            <a:xfrm>
              <a:off x="33785" y="1487203"/>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helfen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87" name="Google Shape;387;p5"/>
            <p:cNvSpPr/>
            <p:nvPr/>
          </p:nvSpPr>
          <p:spPr>
            <a:xfrm>
              <a:off x="2611680" y="2179975"/>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txBox="1"/>
            <p:nvPr/>
          </p:nvSpPr>
          <p:spPr>
            <a:xfrm>
              <a:off x="2611680" y="2179975"/>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Themen für Abschlussarbeiten / Seminare</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Berufseinstieg</a:t>
              </a:r>
              <a:endParaRPr/>
            </a:p>
          </p:txBody>
        </p:sp>
        <p:sp>
          <p:nvSpPr>
            <p:cNvPr id="389" name="Google Shape;389;p5"/>
            <p:cNvSpPr/>
            <p:nvPr/>
          </p:nvSpPr>
          <p:spPr>
            <a:xfrm>
              <a:off x="0" y="2179975"/>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txBox="1"/>
            <p:nvPr/>
          </p:nvSpPr>
          <p:spPr>
            <a:xfrm>
              <a:off x="33785" y="2213760"/>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informieren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91" name="Google Shape;391;p5"/>
            <p:cNvSpPr/>
            <p:nvPr/>
          </p:nvSpPr>
          <p:spPr>
            <a:xfrm>
              <a:off x="2611680" y="2906532"/>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txBox="1"/>
            <p:nvPr/>
          </p:nvSpPr>
          <p:spPr>
            <a:xfrm>
              <a:off x="2611680" y="2906532"/>
              <a:ext cx="7433244" cy="691959"/>
            </a:xfrm>
            <a:prstGeom prst="rect">
              <a:avLst/>
            </a:prstGeom>
            <a:noFill/>
            <a:ln>
              <a:noFill/>
            </a:ln>
          </p:spPr>
          <p:txBody>
            <a:bodyPr spcFirstLastPara="1" wrap="square" lIns="38100" tIns="38100" rIns="38100" bIns="38100" anchor="b"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Vertretung der Studierenden in Winfo-Gremien</a:t>
              </a:r>
              <a:endParaRPr sz="2000" b="0" i="0" u="none" strike="noStrike" cap="none">
                <a:solidFill>
                  <a:schemeClr val="dk1"/>
                </a:solidFill>
                <a:latin typeface="Twentieth Century"/>
                <a:ea typeface="Twentieth Century"/>
                <a:cs typeface="Twentieth Century"/>
                <a:sym typeface="Twentieth Century"/>
              </a:endParaRPr>
            </a:p>
            <a:p>
              <a:pPr marL="0" marR="0" lvl="0" indent="0" algn="l" rtl="0">
                <a:lnSpc>
                  <a:spcPct val="90000"/>
                </a:lnSpc>
                <a:spcBef>
                  <a:spcPts val="70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 Vertretung des Semesters durch den Semestersprecher</a:t>
              </a:r>
              <a:endParaRPr sz="2000" b="0" i="0" u="none" strike="noStrike" cap="none">
                <a:solidFill>
                  <a:schemeClr val="dk1"/>
                </a:solidFill>
                <a:latin typeface="Twentieth Century"/>
                <a:ea typeface="Twentieth Century"/>
                <a:cs typeface="Twentieth Century"/>
                <a:sym typeface="Twentieth Century"/>
              </a:endParaRPr>
            </a:p>
          </p:txBody>
        </p:sp>
        <p:sp>
          <p:nvSpPr>
            <p:cNvPr id="393" name="Google Shape;393;p5"/>
            <p:cNvSpPr/>
            <p:nvPr/>
          </p:nvSpPr>
          <p:spPr>
            <a:xfrm>
              <a:off x="0" y="2906532"/>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txBox="1"/>
            <p:nvPr/>
          </p:nvSpPr>
          <p:spPr>
            <a:xfrm>
              <a:off x="33785" y="2940317"/>
              <a:ext cx="2544110"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100" b="0" i="0" u="none" strike="noStrike" cap="none">
                  <a:solidFill>
                    <a:schemeClr val="lt1"/>
                  </a:solidFill>
                  <a:latin typeface="Twentieth Century"/>
                  <a:ea typeface="Twentieth Century"/>
                  <a:cs typeface="Twentieth Century"/>
                  <a:sym typeface="Twentieth Century"/>
                </a:rPr>
                <a:t>Wir vertreten Euch</a:t>
              </a:r>
              <a:endParaRPr sz="2100" b="0" i="0" u="none" strike="noStrike" cap="none">
                <a:solidFill>
                  <a:schemeClr val="lt1"/>
                </a:solidFill>
                <a:latin typeface="Twentieth Century"/>
                <a:ea typeface="Twentieth Century"/>
                <a:cs typeface="Twentieth Century"/>
                <a:sym typeface="Twentieth Century"/>
              </a:endParaRPr>
            </a:p>
          </p:txBody>
        </p:sp>
        <p:sp>
          <p:nvSpPr>
            <p:cNvPr id="395" name="Google Shape;395;p5"/>
            <p:cNvSpPr/>
            <p:nvPr/>
          </p:nvSpPr>
          <p:spPr>
            <a:xfrm>
              <a:off x="2611680" y="3633089"/>
              <a:ext cx="7433244" cy="6919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txBox="1"/>
            <p:nvPr/>
          </p:nvSpPr>
          <p:spPr>
            <a:xfrm>
              <a:off x="2611680" y="3633089"/>
              <a:ext cx="7433244" cy="691959"/>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None/>
              </a:pPr>
              <a:r>
                <a:rPr lang="de-DE" sz="2000" b="0" i="0" u="none" strike="noStrike" cap="none">
                  <a:solidFill>
                    <a:schemeClr val="dk1"/>
                  </a:solidFill>
                  <a:latin typeface="Twentieth Century"/>
                  <a:ea typeface="Twentieth Century"/>
                  <a:cs typeface="Twentieth Century"/>
                  <a:sym typeface="Twentieth Century"/>
                </a:rPr>
                <a:t>„Wie erstelle ich meinen Stundenplan?“</a:t>
              </a:r>
              <a:br>
                <a:rPr lang="de-DE" sz="2000" b="0" i="0" u="none" strike="noStrike" cap="none">
                  <a:solidFill>
                    <a:schemeClr val="dk1"/>
                  </a:solidFill>
                  <a:latin typeface="Twentieth Century"/>
                  <a:ea typeface="Twentieth Century"/>
                  <a:cs typeface="Twentieth Century"/>
                  <a:sym typeface="Twentieth Century"/>
                </a:rPr>
              </a:br>
              <a:r>
                <a:rPr lang="de-DE" sz="2000" b="0" i="0" u="none" strike="noStrike" cap="none">
                  <a:solidFill>
                    <a:schemeClr val="dk1"/>
                  </a:solidFill>
                  <a:latin typeface="Twentieth Century"/>
                  <a:ea typeface="Twentieth Century"/>
                  <a:cs typeface="Twentieth Century"/>
                  <a:sym typeface="Twentieth Century"/>
                </a:rPr>
                <a:t> „Auf was muss ich alles achten?“</a:t>
              </a:r>
              <a:endParaRPr sz="2000" b="0" i="0" u="none" strike="noStrike" cap="none">
                <a:solidFill>
                  <a:schemeClr val="dk1"/>
                </a:solidFill>
                <a:latin typeface="Twentieth Century"/>
                <a:ea typeface="Twentieth Century"/>
                <a:cs typeface="Twentieth Century"/>
                <a:sym typeface="Twentieth Century"/>
              </a:endParaRPr>
            </a:p>
          </p:txBody>
        </p:sp>
        <p:sp>
          <p:nvSpPr>
            <p:cNvPr id="397" name="Google Shape;397;p5"/>
            <p:cNvSpPr/>
            <p:nvPr/>
          </p:nvSpPr>
          <p:spPr>
            <a:xfrm>
              <a:off x="0" y="3633089"/>
              <a:ext cx="2611680" cy="691959"/>
            </a:xfrm>
            <a:prstGeom prst="round2SameRect">
              <a:avLst>
                <a:gd name="adj1" fmla="val 16670"/>
                <a:gd name="adj2" fmla="val 0"/>
              </a:avLst>
            </a:prstGeom>
            <a:solidFill>
              <a:srgbClr val="003F75"/>
            </a:solidFill>
            <a:ln w="15875" cap="flat" cmpd="sng">
              <a:solidFill>
                <a:srgbClr val="003F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txBox="1"/>
            <p:nvPr/>
          </p:nvSpPr>
          <p:spPr>
            <a:xfrm>
              <a:off x="0" y="3649576"/>
              <a:ext cx="2577895" cy="658174"/>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latin typeface="Twentieth Century"/>
                  <a:ea typeface="Twentieth Century"/>
                  <a:cs typeface="Twentieth Century"/>
                  <a:sym typeface="Twentieth Century"/>
                </a:rPr>
                <a:t>Erstsemestereinführung</a:t>
              </a:r>
              <a:endParaRPr sz="2000" b="0" i="0" u="none" strike="noStrike" cap="none" dirty="0">
                <a:solidFill>
                  <a:schemeClr val="lt1"/>
                </a:solidFill>
                <a:latin typeface="Twentieth Century"/>
                <a:ea typeface="Twentieth Century"/>
                <a:cs typeface="Twentieth Century"/>
                <a:sym typeface="Twentieth Century"/>
              </a:endParaRPr>
            </a:p>
          </p:txBody>
        </p:sp>
      </p:grpSp>
      <p:sp>
        <p:nvSpPr>
          <p:cNvPr id="399" name="Google Shape;399;p5"/>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00" name="Google Shape;400;p5"/>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01" name="Google Shape;401;p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DIE SEMESTERSPRECHER</a:t>
            </a:r>
            <a:endParaRPr/>
          </a:p>
        </p:txBody>
      </p:sp>
      <p:sp>
        <p:nvSpPr>
          <p:cNvPr id="407" name="Google Shape;407;p6"/>
          <p:cNvSpPr txBox="1">
            <a:spLocks noGrp="1"/>
          </p:cNvSpPr>
          <p:nvPr>
            <p:ph type="body" idx="1"/>
          </p:nvPr>
        </p:nvSpPr>
        <p:spPr>
          <a:xfrm>
            <a:off x="1024128" y="2084832"/>
            <a:ext cx="10494409" cy="3948323"/>
          </a:xfrm>
          <a:prstGeom prst="rect">
            <a:avLst/>
          </a:prstGeom>
          <a:noFill/>
          <a:ln>
            <a:noFill/>
          </a:ln>
        </p:spPr>
        <p:txBody>
          <a:bodyPr spcFirstLastPara="1" wrap="square" lIns="45700" tIns="45700" rIns="45700" bIns="45700" anchor="t" anchorCtr="0">
            <a:normAutofit/>
          </a:bodyPr>
          <a:lstStyle/>
          <a:p>
            <a:pPr marL="91438" lvl="0" indent="-114300" algn="l" rtl="0">
              <a:lnSpc>
                <a:spcPct val="90000"/>
              </a:lnSpc>
              <a:spcBef>
                <a:spcPts val="0"/>
              </a:spcBef>
              <a:spcAft>
                <a:spcPts val="0"/>
              </a:spcAft>
              <a:buSzPts val="1800"/>
              <a:buChar char=" "/>
            </a:pPr>
            <a:r>
              <a:rPr lang="de-DE" sz="2000" i="1" dirty="0"/>
              <a:t>„Die Semestersprecher sind Studierende, die ihrem Jahrgang als erster Ansprechpartner bei Problemen organisatorischer Art dienen. Sie sammeln, kanalisieren und lösen diese Anfragen oder leiten sie gegebenenfalls, um weitere Informationen angereichert, an die entsprechenden Stellen wie zum Beispiel die Fachstudienberatung (WI-Servicestelle).“</a:t>
            </a:r>
            <a:br>
              <a:rPr lang="de-DE" sz="1800" i="1" dirty="0"/>
            </a:br>
            <a:endParaRPr sz="1800" i="1" dirty="0"/>
          </a:p>
          <a:p>
            <a:pPr marL="91438" lvl="0" indent="-114300" algn="l" rtl="0">
              <a:lnSpc>
                <a:spcPct val="90000"/>
              </a:lnSpc>
              <a:spcBef>
                <a:spcPts val="1400"/>
              </a:spcBef>
              <a:spcAft>
                <a:spcPts val="0"/>
              </a:spcAft>
              <a:buSzPts val="1800"/>
              <a:buChar char=" "/>
            </a:pPr>
            <a:r>
              <a:rPr lang="de-DE" sz="1800" b="1" i="1" dirty="0"/>
              <a:t>5. Semester B.Sc.</a:t>
            </a:r>
            <a:r>
              <a:rPr lang="de-DE" sz="1800" i="1" dirty="0"/>
              <a:t>: 	Ronny Schweda</a:t>
            </a:r>
            <a:endParaRPr sz="1800" i="1" dirty="0"/>
          </a:p>
          <a:p>
            <a:pPr marL="91438" lvl="0" indent="-114300" algn="l" rtl="0">
              <a:lnSpc>
                <a:spcPct val="90000"/>
              </a:lnSpc>
              <a:spcBef>
                <a:spcPts val="1400"/>
              </a:spcBef>
              <a:spcAft>
                <a:spcPts val="0"/>
              </a:spcAft>
              <a:buSzPts val="1800"/>
              <a:buChar char=" "/>
            </a:pPr>
            <a:r>
              <a:rPr lang="de-DE" sz="1800" b="1" i="1" dirty="0"/>
              <a:t>3. Semester B.Sc.</a:t>
            </a:r>
            <a:r>
              <a:rPr lang="de-DE" sz="1800" i="1" dirty="0"/>
              <a:t>: 	</a:t>
            </a:r>
            <a:r>
              <a:rPr lang="de-DE" sz="1800" i="1" dirty="0" err="1"/>
              <a:t>Sanita</a:t>
            </a:r>
            <a:r>
              <a:rPr lang="de-DE" sz="1800" i="1" dirty="0"/>
              <a:t> </a:t>
            </a:r>
            <a:r>
              <a:rPr lang="de-DE" sz="1800" i="1" dirty="0" err="1"/>
              <a:t>Hadzipasic</a:t>
            </a:r>
            <a:endParaRPr lang="sv-SE" sz="1800" i="1" dirty="0"/>
          </a:p>
          <a:p>
            <a:pPr marL="91438" lvl="0" indent="-114300" algn="l" rtl="0">
              <a:lnSpc>
                <a:spcPct val="90000"/>
              </a:lnSpc>
              <a:spcBef>
                <a:spcPts val="1400"/>
              </a:spcBef>
              <a:spcAft>
                <a:spcPts val="0"/>
              </a:spcAft>
              <a:buSzPts val="1800"/>
              <a:buChar char=" "/>
            </a:pPr>
            <a:r>
              <a:rPr lang="sv-SE" sz="1800" b="1" i="1" dirty="0"/>
              <a:t>1. Semester B.Sc.</a:t>
            </a:r>
            <a:r>
              <a:rPr lang="sv-SE" sz="1800" i="1" dirty="0"/>
              <a:t>: 	???</a:t>
            </a:r>
            <a:endParaRPr lang="sv-SE" sz="1800" dirty="0"/>
          </a:p>
          <a:p>
            <a:pPr marL="91438" lvl="0" indent="0" algn="l" rtl="0">
              <a:lnSpc>
                <a:spcPct val="90000"/>
              </a:lnSpc>
              <a:spcBef>
                <a:spcPts val="1400"/>
              </a:spcBef>
              <a:spcAft>
                <a:spcPts val="0"/>
              </a:spcAft>
              <a:buSzPts val="2200"/>
              <a:buNone/>
            </a:pPr>
            <a:endParaRPr dirty="0"/>
          </a:p>
        </p:txBody>
      </p:sp>
      <p:sp>
        <p:nvSpPr>
          <p:cNvPr id="408" name="Google Shape;408;p6"/>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09" name="Google Shape;409;p6"/>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10" name="Google Shape;410;p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7</a:t>
            </a:fld>
            <a:endParaRPr/>
          </a:p>
        </p:txBody>
      </p:sp>
      <p:sp>
        <p:nvSpPr>
          <p:cNvPr id="411" name="Google Shape;411;p6"/>
          <p:cNvSpPr txBox="1"/>
          <p:nvPr/>
        </p:nvSpPr>
        <p:spPr>
          <a:xfrm>
            <a:off x="4257323" y="4541158"/>
            <a:ext cx="744975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0" i="0" u="none" strike="noStrike" cap="none" dirty="0">
                <a:solidFill>
                  <a:schemeClr val="dk1"/>
                </a:solidFill>
                <a:latin typeface="Twentieth Century"/>
                <a:ea typeface="Twentieth Century"/>
                <a:cs typeface="Twentieth Century"/>
                <a:sym typeface="Twentieth Century"/>
              </a:rPr>
              <a:t>Wer fehlt?</a:t>
            </a:r>
            <a:endParaRPr sz="1800" dirty="0"/>
          </a:p>
          <a:p>
            <a:pPr marL="0" marR="0" lvl="0" indent="0" algn="l" rtl="0">
              <a:spcBef>
                <a:spcPts val="0"/>
              </a:spcBef>
              <a:spcAft>
                <a:spcPts val="0"/>
              </a:spcAft>
              <a:buNone/>
            </a:pPr>
            <a:r>
              <a:rPr lang="de-DE" sz="1800" b="1" dirty="0">
                <a:solidFill>
                  <a:schemeClr val="dk1"/>
                </a:solidFill>
                <a:latin typeface="Twentieth Century"/>
                <a:ea typeface="Twentieth Century"/>
                <a:cs typeface="Twentieth Century"/>
                <a:sym typeface="Twentieth Century"/>
              </a:rPr>
              <a:t>Jemand von Euch für Euch!</a:t>
            </a:r>
            <a:endParaRPr sz="1800" dirty="0"/>
          </a:p>
          <a:p>
            <a:pPr marL="0" marR="0" lvl="0" indent="0" algn="l" rtl="0">
              <a:spcBef>
                <a:spcPts val="0"/>
              </a:spcBef>
              <a:spcAft>
                <a:spcPts val="0"/>
              </a:spcAft>
              <a:buNone/>
            </a:pPr>
            <a:r>
              <a:rPr lang="de-DE" sz="1800" dirty="0">
                <a:solidFill>
                  <a:schemeClr val="dk1"/>
                </a:solidFill>
                <a:latin typeface="Twentieth Century"/>
                <a:ea typeface="Twentieth Century"/>
                <a:cs typeface="Twentieth Century"/>
                <a:sym typeface="Twentieth Century"/>
              </a:rPr>
              <a:t>Wahl auf der Vollversammlung: 11. November 2020, 19:00 Uhr, Online</a:t>
            </a:r>
            <a:endParaRPr sz="1800"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de-DE"/>
              <a:t>WO FINDET IHR DIE FACHGRUPPE?</a:t>
            </a:r>
            <a:endParaRPr/>
          </a:p>
        </p:txBody>
      </p:sp>
      <p:sp>
        <p:nvSpPr>
          <p:cNvPr id="418" name="Google Shape;418;p7"/>
          <p:cNvSpPr txBox="1">
            <a:spLocks noGrp="1"/>
          </p:cNvSpPr>
          <p:nvPr>
            <p:ph type="body" idx="1"/>
          </p:nvPr>
        </p:nvSpPr>
        <p:spPr>
          <a:xfrm>
            <a:off x="1024127" y="2110088"/>
            <a:ext cx="9720073" cy="3813142"/>
          </a:xfrm>
          <a:prstGeom prst="rect">
            <a:avLst/>
          </a:prstGeom>
          <a:noFill/>
          <a:ln>
            <a:noFill/>
          </a:ln>
        </p:spPr>
        <p:txBody>
          <a:bodyPr spcFirstLastPara="1" wrap="square" lIns="45700" tIns="45700" rIns="45700" bIns="45700" anchor="t" anchorCtr="0">
            <a:normAutofit lnSpcReduction="10000"/>
          </a:bodyPr>
          <a:lstStyle/>
          <a:p>
            <a:pPr marL="91438" lvl="0" indent="-139700" algn="l" rtl="0">
              <a:lnSpc>
                <a:spcPct val="90000"/>
              </a:lnSpc>
              <a:spcBef>
                <a:spcPts val="0"/>
              </a:spcBef>
              <a:spcAft>
                <a:spcPts val="0"/>
              </a:spcAft>
              <a:buSzPts val="2200"/>
              <a:buFont typeface="Arial"/>
              <a:buChar char="•"/>
            </a:pPr>
            <a:r>
              <a:rPr lang="de-DE" dirty="0"/>
              <a:t>Fachgruppenzimmer: K2-Hochhaus (Campus Stadtmitte) – Stock 2a – Raum 2.028 </a:t>
            </a:r>
            <a:endParaRPr dirty="0"/>
          </a:p>
          <a:p>
            <a:pPr marL="91438" lvl="0" indent="-139700" algn="l" rtl="0">
              <a:lnSpc>
                <a:spcPct val="90000"/>
              </a:lnSpc>
              <a:spcBef>
                <a:spcPts val="1400"/>
              </a:spcBef>
              <a:spcAft>
                <a:spcPts val="0"/>
              </a:spcAft>
              <a:buSzPts val="2200"/>
              <a:buFont typeface="Arial"/>
              <a:buChar char="•"/>
            </a:pPr>
            <a:r>
              <a:rPr lang="de-DE" dirty="0"/>
              <a:t>Fachgruppensitzungen: Jeden zweiten Montag um 19 Uhr im Raum M17.14 (K2) </a:t>
            </a:r>
          </a:p>
          <a:p>
            <a:pPr marL="2694938" lvl="6" indent="0">
              <a:spcBef>
                <a:spcPts val="1400"/>
              </a:spcBef>
              <a:buSzPts val="2200"/>
              <a:buNone/>
            </a:pPr>
            <a:r>
              <a:rPr lang="de-DE" dirty="0"/>
              <a:t>   (Dieses Semester vorrausichtlich ausschließlich Online)</a:t>
            </a:r>
            <a:endParaRPr dirty="0"/>
          </a:p>
          <a:p>
            <a:pPr marL="91438" lvl="0" indent="-139700" algn="l" rtl="0">
              <a:lnSpc>
                <a:spcPct val="90000"/>
              </a:lnSpc>
              <a:spcBef>
                <a:spcPts val="1400"/>
              </a:spcBef>
              <a:spcAft>
                <a:spcPts val="0"/>
              </a:spcAft>
              <a:buSzPts val="2200"/>
              <a:buFont typeface="Arial"/>
              <a:buChar char="•"/>
            </a:pPr>
            <a:r>
              <a:rPr lang="de-DE" dirty="0"/>
              <a:t>Homepage: </a:t>
            </a:r>
            <a:r>
              <a:rPr lang="de-DE" u="sng" dirty="0">
                <a:solidFill>
                  <a:schemeClr val="hlink"/>
                </a:solidFill>
                <a:hlinkClick r:id="rId3"/>
              </a:rPr>
              <a:t>http://www.winfohost.de/fachgruppe</a:t>
            </a:r>
            <a:r>
              <a:rPr lang="de-DE" dirty="0"/>
              <a:t> </a:t>
            </a:r>
            <a:endParaRPr dirty="0"/>
          </a:p>
          <a:p>
            <a:pPr marL="91438" lvl="0" indent="-139700" algn="l" rtl="0">
              <a:lnSpc>
                <a:spcPct val="90000"/>
              </a:lnSpc>
              <a:spcBef>
                <a:spcPts val="1400"/>
              </a:spcBef>
              <a:spcAft>
                <a:spcPts val="0"/>
              </a:spcAft>
              <a:buSzPts val="2200"/>
              <a:buFont typeface="Arial"/>
              <a:buChar char="•"/>
            </a:pPr>
            <a:r>
              <a:rPr lang="de-DE" dirty="0"/>
              <a:t>E-Mail: </a:t>
            </a:r>
            <a:r>
              <a:rPr lang="de-DE" u="sng" dirty="0">
                <a:solidFill>
                  <a:schemeClr val="hlink"/>
                </a:solidFill>
                <a:hlinkClick r:id="rId4"/>
              </a:rPr>
              <a:t>fachgruppe@winfohost.de</a:t>
            </a:r>
            <a:r>
              <a:rPr lang="de-DE" dirty="0"/>
              <a:t> </a:t>
            </a:r>
            <a:endParaRPr dirty="0"/>
          </a:p>
          <a:p>
            <a:pPr marL="91438" lvl="0" indent="-139700" algn="l" rtl="0">
              <a:lnSpc>
                <a:spcPct val="90000"/>
              </a:lnSpc>
              <a:spcBef>
                <a:spcPts val="1400"/>
              </a:spcBef>
              <a:spcAft>
                <a:spcPts val="0"/>
              </a:spcAft>
              <a:buSzPts val="2200"/>
              <a:buFont typeface="Arial"/>
              <a:buChar char="•"/>
            </a:pPr>
            <a:r>
              <a:rPr lang="de-DE" dirty="0"/>
              <a:t>Facebook: </a:t>
            </a:r>
            <a:r>
              <a:rPr lang="de-DE" u="sng" dirty="0">
                <a:solidFill>
                  <a:schemeClr val="hlink"/>
                </a:solidFill>
                <a:hlinkClick r:id="rId5"/>
              </a:rPr>
              <a:t>@</a:t>
            </a:r>
            <a:r>
              <a:rPr lang="de-DE" u="sng" dirty="0" err="1">
                <a:solidFill>
                  <a:schemeClr val="hlink"/>
                </a:solidFill>
                <a:hlinkClick r:id="rId5"/>
              </a:rPr>
              <a:t>winfohost</a:t>
            </a:r>
            <a:endParaRPr dirty="0"/>
          </a:p>
          <a:p>
            <a:pPr marL="91438" lvl="0" indent="-139700" algn="l" rtl="0">
              <a:lnSpc>
                <a:spcPct val="90000"/>
              </a:lnSpc>
              <a:spcBef>
                <a:spcPts val="1400"/>
              </a:spcBef>
              <a:spcAft>
                <a:spcPts val="0"/>
              </a:spcAft>
              <a:buSzPts val="2200"/>
              <a:buFont typeface="Arial"/>
              <a:buChar char="•"/>
            </a:pPr>
            <a:r>
              <a:rPr lang="de-DE" dirty="0"/>
              <a:t>Instagram: </a:t>
            </a:r>
            <a:r>
              <a:rPr lang="de-DE" u="sng" dirty="0">
                <a:solidFill>
                  <a:schemeClr val="hlink"/>
                </a:solidFill>
                <a:hlinkClick r:id="rId6"/>
              </a:rPr>
              <a:t>@</a:t>
            </a:r>
            <a:r>
              <a:rPr lang="de-DE" u="sng" dirty="0" err="1">
                <a:solidFill>
                  <a:schemeClr val="hlink"/>
                </a:solidFill>
                <a:hlinkClick r:id="rId6"/>
              </a:rPr>
              <a:t>fgwinfo</a:t>
            </a:r>
            <a:endParaRPr dirty="0"/>
          </a:p>
          <a:p>
            <a:pPr marL="91438" lvl="0" indent="-139700" algn="l" rtl="0">
              <a:lnSpc>
                <a:spcPct val="90000"/>
              </a:lnSpc>
              <a:spcBef>
                <a:spcPts val="1400"/>
              </a:spcBef>
              <a:spcAft>
                <a:spcPts val="0"/>
              </a:spcAft>
              <a:buSzPts val="2200"/>
              <a:buFont typeface="Arial"/>
              <a:buChar char="•"/>
            </a:pPr>
            <a:r>
              <a:rPr lang="de-DE" dirty="0"/>
              <a:t>Events Kalender: </a:t>
            </a:r>
            <a:br>
              <a:rPr lang="de-DE" dirty="0"/>
            </a:br>
            <a:r>
              <a:rPr lang="de-DE" dirty="0"/>
              <a:t> </a:t>
            </a:r>
            <a:r>
              <a:rPr lang="de-DE" u="sng" dirty="0">
                <a:solidFill>
                  <a:schemeClr val="hlink"/>
                </a:solidFill>
                <a:hlinkClick r:id="rId7"/>
              </a:rPr>
              <a:t>http://winfohost.de/fachgruppe_events</a:t>
            </a:r>
            <a:r>
              <a:rPr lang="de-DE" dirty="0"/>
              <a:t> </a:t>
            </a:r>
            <a:endParaRPr dirty="0"/>
          </a:p>
        </p:txBody>
      </p:sp>
      <p:sp>
        <p:nvSpPr>
          <p:cNvPr id="419" name="Google Shape;419;p7"/>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20" name="Google Shape;420;p7"/>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21" name="Google Shape;421;p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8</a:t>
            </a:fld>
            <a:endParaRPr/>
          </a:p>
        </p:txBody>
      </p:sp>
      <p:pic>
        <p:nvPicPr>
          <p:cNvPr id="422" name="Google Shape;422;p7" descr="K2_neu.jpg"/>
          <p:cNvPicPr preferRelativeResize="0"/>
          <p:nvPr/>
        </p:nvPicPr>
        <p:blipFill rotWithShape="1">
          <a:blip r:embed="rId8">
            <a:alphaModFix/>
          </a:blip>
          <a:srcRect/>
          <a:stretch/>
        </p:blipFill>
        <p:spPr>
          <a:xfrm>
            <a:off x="7058751" y="3456886"/>
            <a:ext cx="3312584" cy="22596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9"/>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de-DE"/>
              <a:t>RUND UM DIE UNI</a:t>
            </a:r>
            <a:endParaRPr/>
          </a:p>
        </p:txBody>
      </p:sp>
      <p:sp>
        <p:nvSpPr>
          <p:cNvPr id="439" name="Google Shape;439;p9"/>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440" name="Google Shape;440;p9"/>
          <p:cNvSpPr txBox="1">
            <a:spLocks noGrp="1"/>
          </p:cNvSpPr>
          <p:nvPr>
            <p:ph type="dt" idx="10"/>
          </p:nvPr>
        </p:nvSpPr>
        <p:spPr>
          <a:xfrm>
            <a:off x="1024134" y="6470704"/>
            <a:ext cx="2154143" cy="274320"/>
          </a:xfrm>
          <a:prstGeom prst="rect">
            <a:avLst/>
          </a:prstGeom>
          <a:noFill/>
          <a:ln>
            <a:noFill/>
          </a:ln>
        </p:spPr>
        <p:txBody>
          <a:bodyPr spcFirstLastPara="1" wrap="square" lIns="91425" tIns="45700" rIns="91425" bIns="45700" anchor="ctr" anchorCtr="0">
            <a:noAutofit/>
          </a:bodyPr>
          <a:lstStyle/>
          <a:p>
            <a:pPr lvl="0"/>
            <a:r>
              <a:rPr lang="de-DE" dirty="0"/>
              <a:t>30.10.2020</a:t>
            </a:r>
            <a:endParaRPr dirty="0"/>
          </a:p>
        </p:txBody>
      </p:sp>
      <p:sp>
        <p:nvSpPr>
          <p:cNvPr id="441" name="Google Shape;441;p9"/>
          <p:cNvSpPr txBox="1">
            <a:spLocks noGrp="1"/>
          </p:cNvSpPr>
          <p:nvPr>
            <p:ph type="ftr" idx="11"/>
          </p:nvPr>
        </p:nvSpPr>
        <p:spPr>
          <a:xfrm>
            <a:off x="4842933" y="6470704"/>
            <a:ext cx="5901459" cy="274320"/>
          </a:xfrm>
          <a:prstGeom prst="rect">
            <a:avLst/>
          </a:prstGeom>
          <a:noFill/>
          <a:ln>
            <a:noFill/>
          </a:ln>
        </p:spPr>
        <p:txBody>
          <a:bodyPr spcFirstLastPara="1" wrap="square" lIns="91425" tIns="45700" rIns="91425" bIns="45700" anchor="ctr" anchorCtr="0">
            <a:noAutofit/>
          </a:bodyPr>
          <a:lstStyle/>
          <a:p>
            <a:pPr lvl="0"/>
            <a:r>
              <a:rPr lang="de-DE" dirty="0"/>
              <a:t>HOW2WINFO - ERSTSEMESTEREINFÜHRUNG 2020</a:t>
            </a:r>
            <a:endParaRPr dirty="0"/>
          </a:p>
        </p:txBody>
      </p:sp>
      <p:sp>
        <p:nvSpPr>
          <p:cNvPr id="442" name="Google Shape;442;p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Breitbild</PresentationFormat>
  <Paragraphs>222</Paragraphs>
  <Slides>21</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Noto Sans Symbols</vt:lpstr>
      <vt:lpstr>Twentieth Century</vt:lpstr>
      <vt:lpstr>Wingdings</vt:lpstr>
      <vt:lpstr>Integral</vt:lpstr>
      <vt:lpstr>HOW2WINFO </vt:lpstr>
      <vt:lpstr>Hinweise</vt:lpstr>
      <vt:lpstr>HOW2WINFO</vt:lpstr>
      <vt:lpstr>DIE FACHGRUPPE</vt:lpstr>
      <vt:lpstr>WAS IST EINE FACHGRUPPE?</vt:lpstr>
      <vt:lpstr>WAS MACHEN WIR?</vt:lpstr>
      <vt:lpstr>DIE SEMESTERSPRECHER</vt:lpstr>
      <vt:lpstr>WO FINDET IHR DIE FACHGRUPPE?</vt:lpstr>
      <vt:lpstr>RUND UM DIE UNI</vt:lpstr>
      <vt:lpstr>RUND UM DIE UNI</vt:lpstr>
      <vt:lpstr>RUND UM DIE UNI</vt:lpstr>
      <vt:lpstr>RUND UM DIE UNI</vt:lpstr>
      <vt:lpstr>AUFBAU DES STUDIUMS IM 1.SEMESTER</vt:lpstr>
      <vt:lpstr>1. SEMESTER BACHELOR – WAHL BWL</vt:lpstr>
      <vt:lpstr>AUFBAU 1. SEMESTER BACHELOR</vt:lpstr>
      <vt:lpstr>WINFO MAP</vt:lpstr>
      <vt:lpstr>PENDELN</vt:lpstr>
      <vt:lpstr>STUNDENPLAN LIVE-DEMO</vt:lpstr>
      <vt:lpstr>Campus</vt:lpstr>
      <vt:lpstr>Campus</vt:lpstr>
      <vt:lpstr>WEITERE TERMINE UND INFORMATIONEN FINDET IHR UNTER: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HOW2WINFO </dc:title>
  <dc:creator>Paul Braemer</dc:creator>
  <cp:lastModifiedBy>Ronny Schweda</cp:lastModifiedBy>
  <cp:revision>51</cp:revision>
  <dcterms:created xsi:type="dcterms:W3CDTF">2018-10-11T08:15:53Z</dcterms:created>
  <dcterms:modified xsi:type="dcterms:W3CDTF">2020-11-06T09:20:58Z</dcterms:modified>
</cp:coreProperties>
</file>